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65" r:id="rId4"/>
    <p:sldId id="268" r:id="rId5"/>
    <p:sldId id="264" r:id="rId6"/>
    <p:sldId id="262" r:id="rId7"/>
    <p:sldId id="261" r:id="rId8"/>
    <p:sldId id="259" r:id="rId9"/>
    <p:sldId id="260" r:id="rId10"/>
    <p:sldId id="263" r:id="rId11"/>
    <p:sldId id="269"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97" d="100"/>
          <a:sy n="97" d="100"/>
        </p:scale>
        <p:origin x="78"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3A21-3A10-4803-8F78-4A2F4D49D5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E8E46E-27C0-4EC5-930D-A9F9F65BFB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88754D-32FB-4C69-8D4D-51C4B5365CFF}"/>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5" name="Footer Placeholder 4">
            <a:extLst>
              <a:ext uri="{FF2B5EF4-FFF2-40B4-BE49-F238E27FC236}">
                <a16:creationId xmlns:a16="http://schemas.microsoft.com/office/drawing/2014/main" id="{284B198B-D73F-486A-972E-ED4BC606B6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1AA98B-E0D3-4A23-9F9D-D57E88CEF471}"/>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1804283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E6C2A-F5C3-42AA-8C6F-152AB7CC2B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D630AD3-94A2-4137-8C0F-80B4BB1165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7D4971-B44F-4B3D-97C6-35C33FAA511D}"/>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5" name="Footer Placeholder 4">
            <a:extLst>
              <a:ext uri="{FF2B5EF4-FFF2-40B4-BE49-F238E27FC236}">
                <a16:creationId xmlns:a16="http://schemas.microsoft.com/office/drawing/2014/main" id="{F6162DFC-4A15-4766-B78F-84D813FE1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CB8F44-CEF7-47A1-BBB8-612BBC062CE7}"/>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498615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46057-A38B-4DD7-862F-8AAC65E675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57457-C688-48ED-B34E-83D0802230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83710-23B4-4231-9B20-6FACF92D4D46}"/>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5" name="Footer Placeholder 4">
            <a:extLst>
              <a:ext uri="{FF2B5EF4-FFF2-40B4-BE49-F238E27FC236}">
                <a16:creationId xmlns:a16="http://schemas.microsoft.com/office/drawing/2014/main" id="{7A4D00CF-68A2-4438-8293-E84BA51C04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3B8B1D-CC03-438C-88D1-657D2143C973}"/>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343235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DB22-130C-4F42-A6F9-8DBB3095AC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FE956C-6A44-4E04-A976-4045526543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46A6F2-4744-4792-B2B4-F30EC7D8D71C}"/>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5" name="Footer Placeholder 4">
            <a:extLst>
              <a:ext uri="{FF2B5EF4-FFF2-40B4-BE49-F238E27FC236}">
                <a16:creationId xmlns:a16="http://schemas.microsoft.com/office/drawing/2014/main" id="{58B2D958-AF28-437C-80D7-465409D784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7FEF6B-48A0-4E88-A50D-4E93E0F057D5}"/>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1355138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3C7D-88AB-41C8-A7E1-5455BC2701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677F257-36C4-4C7B-AB55-E77C65897C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F49FE1-AF1E-4244-8F36-A820389D648F}"/>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5" name="Footer Placeholder 4">
            <a:extLst>
              <a:ext uri="{FF2B5EF4-FFF2-40B4-BE49-F238E27FC236}">
                <a16:creationId xmlns:a16="http://schemas.microsoft.com/office/drawing/2014/main" id="{AADEE9D8-C05B-48F1-8583-85ABA8D85F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BC2856-5410-47C4-BA68-CBD3212527A1}"/>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1418772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33FCA-D087-4984-AB6B-2EB1D569BB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C31B2F-AB06-4E65-B77D-6EEC61A815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C6403E-58CF-4B61-B176-618AC861A7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A4C96-5589-41DC-B274-79E09B10F0E9}"/>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6" name="Footer Placeholder 5">
            <a:extLst>
              <a:ext uri="{FF2B5EF4-FFF2-40B4-BE49-F238E27FC236}">
                <a16:creationId xmlns:a16="http://schemas.microsoft.com/office/drawing/2014/main" id="{53823394-293E-4256-AB5F-AE832749FB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21A509-287E-48C9-9EE8-E0F29A1D38BA}"/>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366606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C504E-9685-49CE-A268-C31F49DB4E6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754051-ED24-4C78-A891-C1EBFD01E8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8876E4-44BB-44A3-B454-545C8BB021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7EEC7C-84FC-4895-B4FD-8350707BB5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1CB5AB-D01D-48B1-B5E5-27A684EA597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CAE569-3ECB-42A0-A841-BBD40AFFAA7D}"/>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8" name="Footer Placeholder 7">
            <a:extLst>
              <a:ext uri="{FF2B5EF4-FFF2-40B4-BE49-F238E27FC236}">
                <a16:creationId xmlns:a16="http://schemas.microsoft.com/office/drawing/2014/main" id="{84321BA2-F8AA-49B6-8415-0B0E4A0904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9759C-9AD1-4A83-869A-59CF9395963A}"/>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359564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D60CB-2199-4294-8057-E9095F986D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552C53-DA50-4328-8AA0-52DBD923B15E}"/>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4" name="Footer Placeholder 3">
            <a:extLst>
              <a:ext uri="{FF2B5EF4-FFF2-40B4-BE49-F238E27FC236}">
                <a16:creationId xmlns:a16="http://schemas.microsoft.com/office/drawing/2014/main" id="{5102796F-1BD5-420D-B0F7-83C9C8E4C9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3890C0-73D8-400C-8572-7BBACAE31433}"/>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1520965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03C53B-E90B-415F-83DF-6B37198F1D59}"/>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3" name="Footer Placeholder 2">
            <a:extLst>
              <a:ext uri="{FF2B5EF4-FFF2-40B4-BE49-F238E27FC236}">
                <a16:creationId xmlns:a16="http://schemas.microsoft.com/office/drawing/2014/main" id="{DBAEB901-96AD-4810-B98D-F5CD0920D0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31ACA8-EE87-409A-9944-D2839EE05BC0}"/>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4248621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099E-CC00-4A06-8152-D8A46C51F1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3B35C61-18F3-427E-A96F-68D870121B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481C2D-D912-4B34-8A2D-40A56D2E3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A0FAC-42F6-4C04-BC61-710999ECF75E}"/>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6" name="Footer Placeholder 5">
            <a:extLst>
              <a:ext uri="{FF2B5EF4-FFF2-40B4-BE49-F238E27FC236}">
                <a16:creationId xmlns:a16="http://schemas.microsoft.com/office/drawing/2014/main" id="{8B8119E2-33F6-4FD5-B6E8-DDDFAEA32A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EC974C-9A6D-47AF-A61A-47EE62857184}"/>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1087218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24B29-78AC-467E-8855-2EF33CAFC3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672AFC1-66A7-407E-B396-C5E628FF86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D34B3A7-A957-4EC9-85FB-A2C4E88909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EAB39D-1E3E-40C9-BE67-B9A0967D9EF5}"/>
              </a:ext>
            </a:extLst>
          </p:cNvPr>
          <p:cNvSpPr>
            <a:spLocks noGrp="1"/>
          </p:cNvSpPr>
          <p:nvPr>
            <p:ph type="dt" sz="half" idx="10"/>
          </p:nvPr>
        </p:nvSpPr>
        <p:spPr/>
        <p:txBody>
          <a:bodyPr/>
          <a:lstStyle/>
          <a:p>
            <a:fld id="{A8864D76-D57D-4DC7-A463-AA00061D7244}" type="datetimeFigureOut">
              <a:rPr lang="en-US" smtClean="0"/>
              <a:t>10/16/2019</a:t>
            </a:fld>
            <a:endParaRPr lang="en-US"/>
          </a:p>
        </p:txBody>
      </p:sp>
      <p:sp>
        <p:nvSpPr>
          <p:cNvPr id="6" name="Footer Placeholder 5">
            <a:extLst>
              <a:ext uri="{FF2B5EF4-FFF2-40B4-BE49-F238E27FC236}">
                <a16:creationId xmlns:a16="http://schemas.microsoft.com/office/drawing/2014/main" id="{9E838D57-CDB0-44EF-92D6-B93213FA6E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DB950-6203-42A9-A87C-EA25FAED15AB}"/>
              </a:ext>
            </a:extLst>
          </p:cNvPr>
          <p:cNvSpPr>
            <a:spLocks noGrp="1"/>
          </p:cNvSpPr>
          <p:nvPr>
            <p:ph type="sldNum" sz="quarter" idx="12"/>
          </p:nvPr>
        </p:nvSpPr>
        <p:spPr/>
        <p:txBody>
          <a:bodyPr/>
          <a:lstStyle/>
          <a:p>
            <a:fld id="{CFEA68C8-B6C1-40ED-A118-027EF64591E7}" type="slidenum">
              <a:rPr lang="en-US" smtClean="0"/>
              <a:t>‹#›</a:t>
            </a:fld>
            <a:endParaRPr lang="en-US"/>
          </a:p>
        </p:txBody>
      </p:sp>
    </p:spTree>
    <p:extLst>
      <p:ext uri="{BB962C8B-B14F-4D97-AF65-F5344CB8AC3E}">
        <p14:creationId xmlns:p14="http://schemas.microsoft.com/office/powerpoint/2010/main" val="548136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C56AC4-F7C5-415E-B7F2-BAFBC2A3FB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1C9B88B-D3E7-426D-A63E-AF51A74C2B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401C5E-C262-4FEF-BF34-66DFB05B8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864D76-D57D-4DC7-A463-AA00061D7244}" type="datetimeFigureOut">
              <a:rPr lang="en-US" smtClean="0"/>
              <a:t>10/16/2019</a:t>
            </a:fld>
            <a:endParaRPr lang="en-US"/>
          </a:p>
        </p:txBody>
      </p:sp>
      <p:sp>
        <p:nvSpPr>
          <p:cNvPr id="5" name="Footer Placeholder 4">
            <a:extLst>
              <a:ext uri="{FF2B5EF4-FFF2-40B4-BE49-F238E27FC236}">
                <a16:creationId xmlns:a16="http://schemas.microsoft.com/office/drawing/2014/main" id="{7CF6FD5A-4A7F-47D0-A8D2-911E15DA1E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240D23-AC47-42E2-BA1D-ECA6BA7C47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A68C8-B6C1-40ED-A118-027EF64591E7}" type="slidenum">
              <a:rPr lang="en-US" smtClean="0"/>
              <a:t>‹#›</a:t>
            </a:fld>
            <a:endParaRPr lang="en-US"/>
          </a:p>
        </p:txBody>
      </p:sp>
    </p:spTree>
    <p:extLst>
      <p:ext uri="{BB962C8B-B14F-4D97-AF65-F5344CB8AC3E}">
        <p14:creationId xmlns:p14="http://schemas.microsoft.com/office/powerpoint/2010/main" val="33061894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04A39-53B3-4B82-A757-3250AF9CF74D}"/>
              </a:ext>
            </a:extLst>
          </p:cNvPr>
          <p:cNvSpPr>
            <a:spLocks noGrp="1"/>
          </p:cNvSpPr>
          <p:nvPr>
            <p:ph type="ctrTitle"/>
          </p:nvPr>
        </p:nvSpPr>
        <p:spPr>
          <a:xfrm>
            <a:off x="5918356" y="4033459"/>
            <a:ext cx="6153969" cy="2824542"/>
          </a:xfrm>
        </p:spPr>
        <p:txBody>
          <a:bodyPr>
            <a:noAutofit/>
          </a:bodyPr>
          <a:lstStyle/>
          <a:p>
            <a:r>
              <a:rPr lang="en-US" b="1" dirty="0">
                <a:solidFill>
                  <a:srgbClr val="002060"/>
                </a:solidFill>
              </a:rPr>
              <a:t>Predictive maintenance use case</a:t>
            </a:r>
          </a:p>
        </p:txBody>
      </p:sp>
      <p:sp>
        <p:nvSpPr>
          <p:cNvPr id="3" name="Subtitle 2">
            <a:extLst>
              <a:ext uri="{FF2B5EF4-FFF2-40B4-BE49-F238E27FC236}">
                <a16:creationId xmlns:a16="http://schemas.microsoft.com/office/drawing/2014/main" id="{B3F2D2FC-0D0E-4C5C-832D-AAD29A086600}"/>
              </a:ext>
            </a:extLst>
          </p:cNvPr>
          <p:cNvSpPr>
            <a:spLocks noGrp="1"/>
          </p:cNvSpPr>
          <p:nvPr>
            <p:ph type="subTitle" idx="1"/>
          </p:nvPr>
        </p:nvSpPr>
        <p:spPr>
          <a:xfrm>
            <a:off x="4415334" y="6383338"/>
            <a:ext cx="2916695" cy="474662"/>
          </a:xfrm>
        </p:spPr>
        <p:txBody>
          <a:bodyPr/>
          <a:lstStyle/>
          <a:p>
            <a:r>
              <a:rPr lang="en-US" dirty="0">
                <a:solidFill>
                  <a:srgbClr val="002060"/>
                </a:solidFill>
              </a:rPr>
              <a:t>NASA Dataset</a:t>
            </a:r>
          </a:p>
        </p:txBody>
      </p:sp>
    </p:spTree>
    <p:extLst>
      <p:ext uri="{BB962C8B-B14F-4D97-AF65-F5344CB8AC3E}">
        <p14:creationId xmlns:p14="http://schemas.microsoft.com/office/powerpoint/2010/main" val="1056850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BF563-A26D-403E-AC1B-4BD58FB03C20}"/>
              </a:ext>
            </a:extLst>
          </p:cNvPr>
          <p:cNvSpPr>
            <a:spLocks noGrp="1"/>
          </p:cNvSpPr>
          <p:nvPr>
            <p:ph type="title"/>
          </p:nvPr>
        </p:nvSpPr>
        <p:spPr/>
        <p:txBody>
          <a:bodyPr/>
          <a:lstStyle/>
          <a:p>
            <a:r>
              <a:rPr lang="en-US" dirty="0"/>
              <a:t>Feature engineering “Cycles left” and normalization</a:t>
            </a:r>
          </a:p>
        </p:txBody>
      </p:sp>
      <p:pic>
        <p:nvPicPr>
          <p:cNvPr id="4" name="Content Placeholder 3">
            <a:extLst>
              <a:ext uri="{FF2B5EF4-FFF2-40B4-BE49-F238E27FC236}">
                <a16:creationId xmlns:a16="http://schemas.microsoft.com/office/drawing/2014/main" id="{E5DEAC65-3AF4-42E7-AD9E-7F72926F5722}"/>
              </a:ext>
            </a:extLst>
          </p:cNvPr>
          <p:cNvPicPr>
            <a:picLocks noGrp="1" noChangeAspect="1"/>
          </p:cNvPicPr>
          <p:nvPr>
            <p:ph idx="1"/>
          </p:nvPr>
        </p:nvPicPr>
        <p:blipFill rotWithShape="1">
          <a:blip r:embed="rId2"/>
          <a:srcRect b="1004"/>
          <a:stretch/>
        </p:blipFill>
        <p:spPr>
          <a:xfrm>
            <a:off x="838200" y="1884618"/>
            <a:ext cx="4497130" cy="4307635"/>
          </a:xfrm>
          <a:prstGeom prst="rect">
            <a:avLst/>
          </a:prstGeom>
        </p:spPr>
      </p:pic>
      <p:sp>
        <p:nvSpPr>
          <p:cNvPr id="5" name="Rectangle 4">
            <a:extLst>
              <a:ext uri="{FF2B5EF4-FFF2-40B4-BE49-F238E27FC236}">
                <a16:creationId xmlns:a16="http://schemas.microsoft.com/office/drawing/2014/main" id="{E38CF3BC-426D-480B-BE61-923E205CA2DD}"/>
              </a:ext>
            </a:extLst>
          </p:cNvPr>
          <p:cNvSpPr/>
          <p:nvPr/>
        </p:nvSpPr>
        <p:spPr>
          <a:xfrm>
            <a:off x="2969342" y="5653548"/>
            <a:ext cx="2644877" cy="83932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31091B1-43A9-48C1-A04B-7E1BB4E04B1F}"/>
              </a:ext>
            </a:extLst>
          </p:cNvPr>
          <p:cNvPicPr>
            <a:picLocks noChangeAspect="1"/>
          </p:cNvPicPr>
          <p:nvPr/>
        </p:nvPicPr>
        <p:blipFill>
          <a:blip r:embed="rId3"/>
          <a:stretch>
            <a:fillRect/>
          </a:stretch>
        </p:blipFill>
        <p:spPr>
          <a:xfrm>
            <a:off x="9119051" y="1683159"/>
            <a:ext cx="2589728" cy="5051476"/>
          </a:xfrm>
          <a:prstGeom prst="rect">
            <a:avLst/>
          </a:prstGeom>
        </p:spPr>
      </p:pic>
      <p:pic>
        <p:nvPicPr>
          <p:cNvPr id="8" name="Picture 7">
            <a:extLst>
              <a:ext uri="{FF2B5EF4-FFF2-40B4-BE49-F238E27FC236}">
                <a16:creationId xmlns:a16="http://schemas.microsoft.com/office/drawing/2014/main" id="{2E6CFA4C-FBD2-494E-A0FA-552F57C2A95C}"/>
              </a:ext>
            </a:extLst>
          </p:cNvPr>
          <p:cNvPicPr>
            <a:picLocks noChangeAspect="1"/>
          </p:cNvPicPr>
          <p:nvPr/>
        </p:nvPicPr>
        <p:blipFill>
          <a:blip r:embed="rId4"/>
          <a:stretch>
            <a:fillRect/>
          </a:stretch>
        </p:blipFill>
        <p:spPr>
          <a:xfrm>
            <a:off x="6071771" y="1690688"/>
            <a:ext cx="2589728" cy="5036419"/>
          </a:xfrm>
          <a:prstGeom prst="rect">
            <a:avLst/>
          </a:prstGeom>
        </p:spPr>
      </p:pic>
      <p:sp>
        <p:nvSpPr>
          <p:cNvPr id="9" name="TextBox 8">
            <a:extLst>
              <a:ext uri="{FF2B5EF4-FFF2-40B4-BE49-F238E27FC236}">
                <a16:creationId xmlns:a16="http://schemas.microsoft.com/office/drawing/2014/main" id="{1646DBAF-5FDD-4B48-842C-0AD41A628C37}"/>
              </a:ext>
            </a:extLst>
          </p:cNvPr>
          <p:cNvSpPr txBox="1"/>
          <p:nvPr/>
        </p:nvSpPr>
        <p:spPr>
          <a:xfrm>
            <a:off x="3725856" y="6492875"/>
            <a:ext cx="1131848" cy="369332"/>
          </a:xfrm>
          <a:prstGeom prst="rect">
            <a:avLst/>
          </a:prstGeom>
          <a:noFill/>
        </p:spPr>
        <p:txBody>
          <a:bodyPr wrap="none" rtlCol="0">
            <a:spAutoFit/>
          </a:bodyPr>
          <a:lstStyle/>
          <a:p>
            <a:r>
              <a:rPr lang="en-US" dirty="0"/>
              <a:t>Cycles left</a:t>
            </a:r>
          </a:p>
        </p:txBody>
      </p:sp>
      <p:sp>
        <p:nvSpPr>
          <p:cNvPr id="10" name="Arrow: Right 9">
            <a:extLst>
              <a:ext uri="{FF2B5EF4-FFF2-40B4-BE49-F238E27FC236}">
                <a16:creationId xmlns:a16="http://schemas.microsoft.com/office/drawing/2014/main" id="{94B9E1D3-3CC4-47B6-A836-47085773A30B}"/>
              </a:ext>
            </a:extLst>
          </p:cNvPr>
          <p:cNvSpPr/>
          <p:nvPr/>
        </p:nvSpPr>
        <p:spPr>
          <a:xfrm>
            <a:off x="8661499" y="3627565"/>
            <a:ext cx="457552" cy="1162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203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74CB-674F-4B6E-A67B-027C131AF6D5}"/>
              </a:ext>
            </a:extLst>
          </p:cNvPr>
          <p:cNvSpPr>
            <a:spLocks noGrp="1"/>
          </p:cNvSpPr>
          <p:nvPr>
            <p:ph type="title"/>
          </p:nvPr>
        </p:nvSpPr>
        <p:spPr/>
        <p:txBody>
          <a:bodyPr/>
          <a:lstStyle/>
          <a:p>
            <a:r>
              <a:rPr lang="en-US" dirty="0"/>
              <a:t>Data quality challenges in real world scenarios</a:t>
            </a:r>
          </a:p>
        </p:txBody>
      </p:sp>
      <p:pic>
        <p:nvPicPr>
          <p:cNvPr id="4" name="Content Placeholder 3">
            <a:extLst>
              <a:ext uri="{FF2B5EF4-FFF2-40B4-BE49-F238E27FC236}">
                <a16:creationId xmlns:a16="http://schemas.microsoft.com/office/drawing/2014/main" id="{F764589C-D471-4B20-8E2C-F50B7D2A181A}"/>
              </a:ext>
            </a:extLst>
          </p:cNvPr>
          <p:cNvPicPr>
            <a:picLocks noGrp="1" noChangeAspect="1"/>
          </p:cNvPicPr>
          <p:nvPr>
            <p:ph idx="1"/>
          </p:nvPr>
        </p:nvPicPr>
        <p:blipFill>
          <a:blip r:embed="rId2"/>
          <a:stretch>
            <a:fillRect/>
          </a:stretch>
        </p:blipFill>
        <p:spPr>
          <a:xfrm>
            <a:off x="1026598" y="2122123"/>
            <a:ext cx="5654693" cy="1775882"/>
          </a:xfrm>
          <a:prstGeom prst="rect">
            <a:avLst/>
          </a:prstGeom>
        </p:spPr>
      </p:pic>
      <p:sp>
        <p:nvSpPr>
          <p:cNvPr id="5" name="Rectangle 4">
            <a:extLst>
              <a:ext uri="{FF2B5EF4-FFF2-40B4-BE49-F238E27FC236}">
                <a16:creationId xmlns:a16="http://schemas.microsoft.com/office/drawing/2014/main" id="{2BCBC533-AEFE-41B6-B89D-F1B43CAB083C}"/>
              </a:ext>
            </a:extLst>
          </p:cNvPr>
          <p:cNvSpPr/>
          <p:nvPr/>
        </p:nvSpPr>
        <p:spPr>
          <a:xfrm>
            <a:off x="2972388" y="4094536"/>
            <a:ext cx="3858749" cy="2308324"/>
          </a:xfrm>
          <a:prstGeom prst="rect">
            <a:avLst/>
          </a:prstGeom>
        </p:spPr>
        <p:txBody>
          <a:bodyPr wrap="none">
            <a:spAutoFit/>
          </a:bodyPr>
          <a:lstStyle/>
          <a:p>
            <a:pPr marL="285750" indent="-285750">
              <a:buFont typeface="Arial" panose="020B0604020202020204" pitchFamily="34" charset="0"/>
              <a:buChar char="•"/>
            </a:pPr>
            <a:endParaRPr lang="en-GB" dirty="0">
              <a:latin typeface="Arial" panose="020B0604020202020204" pitchFamily="34" charset="0"/>
            </a:endParaRPr>
          </a:p>
          <a:p>
            <a:pPr marL="285750" indent="-285750">
              <a:buFont typeface="Arial" panose="020B0604020202020204" pitchFamily="34" charset="0"/>
              <a:buChar char="•"/>
            </a:pPr>
            <a:r>
              <a:rPr lang="en-GB" dirty="0">
                <a:latin typeface="Arial" panose="020B0604020202020204" pitchFamily="34" charset="0"/>
              </a:rPr>
              <a:t>Duplicate data</a:t>
            </a:r>
          </a:p>
          <a:p>
            <a:pPr marL="285750" indent="-285750">
              <a:buFont typeface="Arial" panose="020B0604020202020204" pitchFamily="34" charset="0"/>
              <a:buChar char="•"/>
            </a:pPr>
            <a:r>
              <a:rPr lang="en-GB" dirty="0">
                <a:latin typeface="Arial" panose="020B0604020202020204" pitchFamily="34" charset="0"/>
              </a:rPr>
              <a:t>Missing values</a:t>
            </a:r>
          </a:p>
          <a:p>
            <a:pPr marL="285750" indent="-285750">
              <a:buFont typeface="Arial" panose="020B0604020202020204" pitchFamily="34" charset="0"/>
              <a:buChar char="•"/>
            </a:pPr>
            <a:r>
              <a:rPr lang="en-GB" dirty="0">
                <a:latin typeface="Arial" panose="020B0604020202020204" pitchFamily="34" charset="0"/>
              </a:rPr>
              <a:t>Disordered Messages</a:t>
            </a:r>
          </a:p>
          <a:p>
            <a:pPr marL="285750" indent="-285750">
              <a:buFont typeface="Arial" panose="020B0604020202020204" pitchFamily="34" charset="0"/>
              <a:buChar char="•"/>
            </a:pPr>
            <a:r>
              <a:rPr lang="en-GB" dirty="0">
                <a:latin typeface="Arial" panose="020B0604020202020204" pitchFamily="34" charset="0"/>
              </a:rPr>
              <a:t>Different time zones</a:t>
            </a:r>
          </a:p>
          <a:p>
            <a:pPr marL="285750" indent="-285750">
              <a:buFont typeface="Arial" panose="020B0604020202020204" pitchFamily="34" charset="0"/>
              <a:buChar char="•"/>
            </a:pPr>
            <a:r>
              <a:rPr lang="en-GB" dirty="0">
                <a:latin typeface="Arial" panose="020B0604020202020204" pitchFamily="34" charset="0"/>
              </a:rPr>
              <a:t>Different formats for dates</a:t>
            </a:r>
          </a:p>
          <a:p>
            <a:pPr marL="285750" indent="-285750">
              <a:buFont typeface="Arial" panose="020B0604020202020204" pitchFamily="34" charset="0"/>
              <a:buChar char="•"/>
            </a:pPr>
            <a:r>
              <a:rPr lang="en-GB" dirty="0">
                <a:latin typeface="Arial" panose="020B0604020202020204" pitchFamily="34" charset="0"/>
              </a:rPr>
              <a:t>Facts extraction from free text</a:t>
            </a:r>
          </a:p>
          <a:p>
            <a:pPr marL="285750" indent="-285750">
              <a:buFont typeface="Arial" panose="020B0604020202020204" pitchFamily="34" charset="0"/>
              <a:buChar char="•"/>
            </a:pPr>
            <a:r>
              <a:rPr lang="en-GB" dirty="0">
                <a:latin typeface="Arial" panose="020B0604020202020204" pitchFamily="34" charset="0"/>
              </a:rPr>
              <a:t>Human errors or typos in log files</a:t>
            </a:r>
            <a:endParaRPr lang="en-US" dirty="0"/>
          </a:p>
        </p:txBody>
      </p:sp>
      <p:pic>
        <p:nvPicPr>
          <p:cNvPr id="6" name="Picture 5" descr="Data complexity matrix">
            <a:extLst>
              <a:ext uri="{FF2B5EF4-FFF2-40B4-BE49-F238E27FC236}">
                <a16:creationId xmlns:a16="http://schemas.microsoft.com/office/drawing/2014/main" id="{9B843EDB-426F-4C47-A055-16B8038B944C}"/>
              </a:ext>
            </a:extLst>
          </p:cNvPr>
          <p:cNvPicPr/>
          <p:nvPr/>
        </p:nvPicPr>
        <p:blipFill rotWithShape="1">
          <a:blip r:embed="rId3">
            <a:extLst>
              <a:ext uri="{28A0092B-C50C-407E-A947-70E740481C1C}">
                <a14:useLocalDpi xmlns:a14="http://schemas.microsoft.com/office/drawing/2010/main" val="0"/>
              </a:ext>
            </a:extLst>
          </a:blip>
          <a:srcRect t="17224"/>
          <a:stretch/>
        </p:blipFill>
        <p:spPr bwMode="auto">
          <a:xfrm>
            <a:off x="7222142" y="2165390"/>
            <a:ext cx="3994940" cy="40340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8632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FC7F1E-0BBB-42DF-9CFA-0C83893C5C90}"/>
              </a:ext>
            </a:extLst>
          </p:cNvPr>
          <p:cNvPicPr>
            <a:picLocks noGrp="1" noChangeAspect="1"/>
          </p:cNvPicPr>
          <p:nvPr>
            <p:ph idx="1"/>
          </p:nvPr>
        </p:nvPicPr>
        <p:blipFill>
          <a:blip r:embed="rId2"/>
          <a:stretch>
            <a:fillRect/>
          </a:stretch>
        </p:blipFill>
        <p:spPr>
          <a:xfrm>
            <a:off x="5762497" y="1920205"/>
            <a:ext cx="5546423" cy="4351338"/>
          </a:xfrm>
          <a:prstGeom prst="rect">
            <a:avLst/>
          </a:prstGeom>
        </p:spPr>
      </p:pic>
      <p:sp>
        <p:nvSpPr>
          <p:cNvPr id="2" name="Title 1">
            <a:extLst>
              <a:ext uri="{FF2B5EF4-FFF2-40B4-BE49-F238E27FC236}">
                <a16:creationId xmlns:a16="http://schemas.microsoft.com/office/drawing/2014/main" id="{7C28E945-7367-4CE7-BDED-C4DC51FC3D14}"/>
              </a:ext>
            </a:extLst>
          </p:cNvPr>
          <p:cNvSpPr>
            <a:spLocks noGrp="1"/>
          </p:cNvSpPr>
          <p:nvPr>
            <p:ph type="title"/>
          </p:nvPr>
        </p:nvSpPr>
        <p:spPr/>
        <p:txBody>
          <a:bodyPr/>
          <a:lstStyle/>
          <a:p>
            <a:r>
              <a:rPr lang="en-US" dirty="0"/>
              <a:t>Prediction of RUL</a:t>
            </a:r>
          </a:p>
        </p:txBody>
      </p:sp>
      <p:sp>
        <p:nvSpPr>
          <p:cNvPr id="5" name="Rectangle 4">
            <a:extLst>
              <a:ext uri="{FF2B5EF4-FFF2-40B4-BE49-F238E27FC236}">
                <a16:creationId xmlns:a16="http://schemas.microsoft.com/office/drawing/2014/main" id="{F5FD8B78-A26B-407D-9812-01A495AAEFEA}"/>
              </a:ext>
            </a:extLst>
          </p:cNvPr>
          <p:cNvSpPr/>
          <p:nvPr/>
        </p:nvSpPr>
        <p:spPr>
          <a:xfrm>
            <a:off x="1415544" y="2432285"/>
            <a:ext cx="3335970" cy="3170099"/>
          </a:xfrm>
          <a:prstGeom prst="rect">
            <a:avLst/>
          </a:prstGeom>
        </p:spPr>
        <p:txBody>
          <a:bodyPr wrap="square">
            <a:spAutoFit/>
          </a:bodyPr>
          <a:lstStyle/>
          <a:p>
            <a:r>
              <a:rPr lang="en-GB" sz="2000" dirty="0"/>
              <a:t>The degradation profiles of historical run-to-failure data sets from an engine are shown in blue and the current data from the engine is shown in red. </a:t>
            </a:r>
          </a:p>
          <a:p>
            <a:r>
              <a:rPr lang="en-GB" sz="2000" dirty="0"/>
              <a:t>Based on the profile the engine most closely matches, the RUL is estimated to be around 60 cycles.</a:t>
            </a:r>
            <a:endParaRPr lang="en-US" sz="2000" dirty="0"/>
          </a:p>
        </p:txBody>
      </p:sp>
      <p:sp>
        <p:nvSpPr>
          <p:cNvPr id="6" name="Oval 5">
            <a:extLst>
              <a:ext uri="{FF2B5EF4-FFF2-40B4-BE49-F238E27FC236}">
                <a16:creationId xmlns:a16="http://schemas.microsoft.com/office/drawing/2014/main" id="{EBDA6EF2-3A99-490A-81A6-6243AF58DBB0}"/>
              </a:ext>
            </a:extLst>
          </p:cNvPr>
          <p:cNvSpPr/>
          <p:nvPr/>
        </p:nvSpPr>
        <p:spPr>
          <a:xfrm rot="2159402">
            <a:off x="9053307" y="4333381"/>
            <a:ext cx="2102263" cy="1095926"/>
          </a:xfrm>
          <a:prstGeom prst="ellipse">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71F6E70-FA1B-4F55-B878-EA734FA28313}"/>
              </a:ext>
            </a:extLst>
          </p:cNvPr>
          <p:cNvSpPr/>
          <p:nvPr/>
        </p:nvSpPr>
        <p:spPr>
          <a:xfrm rot="2159402">
            <a:off x="9231791" y="4621062"/>
            <a:ext cx="1839277" cy="759401"/>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198C064-8BDC-4E14-B7E8-50E978EF3FF5}"/>
              </a:ext>
            </a:extLst>
          </p:cNvPr>
          <p:cNvSpPr/>
          <p:nvPr/>
        </p:nvSpPr>
        <p:spPr>
          <a:xfrm rot="2159402">
            <a:off x="9392348" y="4748353"/>
            <a:ext cx="1491050" cy="67404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FC7605CE-D9C0-4E3D-8E66-F536873E4DFC}"/>
              </a:ext>
            </a:extLst>
          </p:cNvPr>
          <p:cNvSpPr/>
          <p:nvPr/>
        </p:nvSpPr>
        <p:spPr>
          <a:xfrm rot="1548579">
            <a:off x="7534831" y="3537811"/>
            <a:ext cx="2344996" cy="1569070"/>
          </a:xfrm>
          <a:prstGeom prst="arc">
            <a:avLst>
              <a:gd name="adj1" fmla="val 16509300"/>
              <a:gd name="adj2" fmla="val 19311109"/>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3861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1FC7F1E-0BBB-42DF-9CFA-0C83893C5C90}"/>
              </a:ext>
            </a:extLst>
          </p:cNvPr>
          <p:cNvPicPr>
            <a:picLocks noGrp="1" noChangeAspect="1"/>
          </p:cNvPicPr>
          <p:nvPr>
            <p:ph idx="1"/>
          </p:nvPr>
        </p:nvPicPr>
        <p:blipFill>
          <a:blip r:embed="rId2"/>
          <a:stretch>
            <a:fillRect/>
          </a:stretch>
        </p:blipFill>
        <p:spPr>
          <a:xfrm>
            <a:off x="5762497" y="1920205"/>
            <a:ext cx="5546423" cy="4351338"/>
          </a:xfrm>
          <a:prstGeom prst="rect">
            <a:avLst/>
          </a:prstGeom>
        </p:spPr>
      </p:pic>
      <p:sp>
        <p:nvSpPr>
          <p:cNvPr id="2" name="Title 1">
            <a:extLst>
              <a:ext uri="{FF2B5EF4-FFF2-40B4-BE49-F238E27FC236}">
                <a16:creationId xmlns:a16="http://schemas.microsoft.com/office/drawing/2014/main" id="{7C28E945-7367-4CE7-BDED-C4DC51FC3D14}"/>
              </a:ext>
            </a:extLst>
          </p:cNvPr>
          <p:cNvSpPr>
            <a:spLocks noGrp="1"/>
          </p:cNvSpPr>
          <p:nvPr>
            <p:ph type="title"/>
          </p:nvPr>
        </p:nvSpPr>
        <p:spPr/>
        <p:txBody>
          <a:bodyPr/>
          <a:lstStyle/>
          <a:p>
            <a:r>
              <a:rPr lang="en-US" dirty="0"/>
              <a:t>Prediction of RUL</a:t>
            </a:r>
          </a:p>
        </p:txBody>
      </p:sp>
      <p:sp>
        <p:nvSpPr>
          <p:cNvPr id="5" name="Rectangle 4">
            <a:extLst>
              <a:ext uri="{FF2B5EF4-FFF2-40B4-BE49-F238E27FC236}">
                <a16:creationId xmlns:a16="http://schemas.microsoft.com/office/drawing/2014/main" id="{F5FD8B78-A26B-407D-9812-01A495AAEFEA}"/>
              </a:ext>
            </a:extLst>
          </p:cNvPr>
          <p:cNvSpPr/>
          <p:nvPr/>
        </p:nvSpPr>
        <p:spPr>
          <a:xfrm>
            <a:off x="1415544" y="2432285"/>
            <a:ext cx="3335970" cy="3170099"/>
          </a:xfrm>
          <a:prstGeom prst="rect">
            <a:avLst/>
          </a:prstGeom>
        </p:spPr>
        <p:txBody>
          <a:bodyPr wrap="square">
            <a:spAutoFit/>
          </a:bodyPr>
          <a:lstStyle/>
          <a:p>
            <a:r>
              <a:rPr lang="en-GB" sz="2000" dirty="0"/>
              <a:t>The degradation profiles of historical run-to-failure data sets from an engine are shown in blue and the current data from the engine is shown in red. </a:t>
            </a:r>
          </a:p>
          <a:p>
            <a:r>
              <a:rPr lang="en-GB" sz="2000" dirty="0"/>
              <a:t>Based on the profile the engine most closely matches, the RUL is estimated to be around 60 cycles.</a:t>
            </a:r>
            <a:endParaRPr lang="en-US" sz="2000" dirty="0"/>
          </a:p>
        </p:txBody>
      </p:sp>
      <p:cxnSp>
        <p:nvCxnSpPr>
          <p:cNvPr id="9" name="Straight Connector 8">
            <a:extLst>
              <a:ext uri="{FF2B5EF4-FFF2-40B4-BE49-F238E27FC236}">
                <a16:creationId xmlns:a16="http://schemas.microsoft.com/office/drawing/2014/main" id="{45E107E1-EE27-4DFF-91C6-94BCF68A67CB}"/>
              </a:ext>
            </a:extLst>
          </p:cNvPr>
          <p:cNvCxnSpPr>
            <a:cxnSpLocks/>
          </p:cNvCxnSpPr>
          <p:nvPr/>
        </p:nvCxnSpPr>
        <p:spPr>
          <a:xfrm>
            <a:off x="6420465" y="3429000"/>
            <a:ext cx="2930643" cy="0"/>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275BD0F-52B7-4AB0-B01B-AECA756AA656}"/>
              </a:ext>
            </a:extLst>
          </p:cNvPr>
          <p:cNvCxnSpPr>
            <a:cxnSpLocks/>
          </p:cNvCxnSpPr>
          <p:nvPr/>
        </p:nvCxnSpPr>
        <p:spPr>
          <a:xfrm>
            <a:off x="8886084" y="3432906"/>
            <a:ext cx="1584615" cy="2169478"/>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23DA38-6630-464B-824C-C64E1D60C605}"/>
              </a:ext>
            </a:extLst>
          </p:cNvPr>
          <p:cNvCxnSpPr>
            <a:cxnSpLocks/>
          </p:cNvCxnSpPr>
          <p:nvPr/>
        </p:nvCxnSpPr>
        <p:spPr>
          <a:xfrm>
            <a:off x="8421060" y="3457491"/>
            <a:ext cx="1584615" cy="2169478"/>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691A38E-715B-42B6-A5EA-B60EEAF8F5EB}"/>
              </a:ext>
            </a:extLst>
          </p:cNvPr>
          <p:cNvCxnSpPr>
            <a:cxnSpLocks/>
          </p:cNvCxnSpPr>
          <p:nvPr/>
        </p:nvCxnSpPr>
        <p:spPr>
          <a:xfrm>
            <a:off x="9390436" y="3411238"/>
            <a:ext cx="1584615" cy="2169478"/>
          </a:xfrm>
          <a:prstGeom prst="line">
            <a:avLst/>
          </a:prstGeom>
          <a:ln w="3810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28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8594-2B2D-4C27-8DD1-4D1075D82CF9}"/>
              </a:ext>
            </a:extLst>
          </p:cNvPr>
          <p:cNvSpPr>
            <a:spLocks noGrp="1"/>
          </p:cNvSpPr>
          <p:nvPr>
            <p:ph type="title"/>
          </p:nvPr>
        </p:nvSpPr>
        <p:spPr/>
        <p:txBody>
          <a:bodyPr/>
          <a:lstStyle/>
          <a:p>
            <a:r>
              <a:rPr lang="en-US" dirty="0"/>
              <a:t>The long path from reactive to prescriptive</a:t>
            </a:r>
          </a:p>
        </p:txBody>
      </p:sp>
      <p:sp>
        <p:nvSpPr>
          <p:cNvPr id="3" name="Content Placeholder 2">
            <a:extLst>
              <a:ext uri="{FF2B5EF4-FFF2-40B4-BE49-F238E27FC236}">
                <a16:creationId xmlns:a16="http://schemas.microsoft.com/office/drawing/2014/main" id="{08B75CEA-11C1-46F0-B73B-E03BB7C39BA3}"/>
              </a:ext>
            </a:extLst>
          </p:cNvPr>
          <p:cNvSpPr>
            <a:spLocks noGrp="1"/>
          </p:cNvSpPr>
          <p:nvPr>
            <p:ph idx="1"/>
          </p:nvPr>
        </p:nvSpPr>
        <p:spPr/>
        <p:txBody>
          <a:bodyPr/>
          <a:lstStyle/>
          <a:p>
            <a:r>
              <a:rPr lang="en-GB" dirty="0"/>
              <a:t>Businesses are already using continuous monitoring technologies - like Internet of Things (IoT) connected devices; but </a:t>
            </a:r>
            <a:r>
              <a:rPr lang="en-GB" b="1" dirty="0"/>
              <a:t>the key lies in not just simply monitoring the output of various data (which is how many companies use it today), but in taking the next step and employing advanced algorithms and machine learning to take action from real-time insights</a:t>
            </a:r>
            <a:r>
              <a:rPr lang="en-GB" dirty="0"/>
              <a:t>. </a:t>
            </a:r>
          </a:p>
          <a:p>
            <a:endParaRPr lang="en-GB" dirty="0"/>
          </a:p>
          <a:p>
            <a:endParaRPr lang="en-US" dirty="0"/>
          </a:p>
        </p:txBody>
      </p:sp>
      <p:pic>
        <p:nvPicPr>
          <p:cNvPr id="7" name="Picture 6">
            <a:extLst>
              <a:ext uri="{FF2B5EF4-FFF2-40B4-BE49-F238E27FC236}">
                <a16:creationId xmlns:a16="http://schemas.microsoft.com/office/drawing/2014/main" id="{DABA78B1-0530-4E35-9EA2-6C359EF296D1}"/>
              </a:ext>
            </a:extLst>
          </p:cNvPr>
          <p:cNvPicPr>
            <a:picLocks noChangeAspect="1"/>
          </p:cNvPicPr>
          <p:nvPr/>
        </p:nvPicPr>
        <p:blipFill rotWithShape="1">
          <a:blip r:embed="rId2">
            <a:clrChange>
              <a:clrFrom>
                <a:srgbClr val="FCFCFC"/>
              </a:clrFrom>
              <a:clrTo>
                <a:srgbClr val="FCFCFC">
                  <a:alpha val="0"/>
                </a:srgbClr>
              </a:clrTo>
            </a:clrChange>
            <a:extLst>
              <a:ext uri="{28A0092B-C50C-407E-A947-70E740481C1C}">
                <a14:useLocalDpi xmlns:a14="http://schemas.microsoft.com/office/drawing/2010/main" val="0"/>
              </a:ext>
            </a:extLst>
          </a:blip>
          <a:srcRect l="4831" t="20978" r="3882" b="7243"/>
          <a:stretch/>
        </p:blipFill>
        <p:spPr>
          <a:xfrm>
            <a:off x="2775753" y="4947444"/>
            <a:ext cx="6288037" cy="1648074"/>
          </a:xfrm>
          <a:prstGeom prst="rect">
            <a:avLst/>
          </a:prstGeom>
        </p:spPr>
      </p:pic>
    </p:spTree>
    <p:extLst>
      <p:ext uri="{BB962C8B-B14F-4D97-AF65-F5344CB8AC3E}">
        <p14:creationId xmlns:p14="http://schemas.microsoft.com/office/powerpoint/2010/main" val="1111579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3182-A74F-42C1-9EDC-23D63CB8DAD5}"/>
              </a:ext>
            </a:extLst>
          </p:cNvPr>
          <p:cNvSpPr>
            <a:spLocks noGrp="1"/>
          </p:cNvSpPr>
          <p:nvPr>
            <p:ph type="title"/>
          </p:nvPr>
        </p:nvSpPr>
        <p:spPr/>
        <p:txBody>
          <a:bodyPr/>
          <a:lstStyle/>
          <a:p>
            <a:r>
              <a:rPr lang="en-US" dirty="0"/>
              <a:t>Dataset description</a:t>
            </a:r>
          </a:p>
        </p:txBody>
      </p:sp>
      <p:sp>
        <p:nvSpPr>
          <p:cNvPr id="6" name="TextBox 5">
            <a:extLst>
              <a:ext uri="{FF2B5EF4-FFF2-40B4-BE49-F238E27FC236}">
                <a16:creationId xmlns:a16="http://schemas.microsoft.com/office/drawing/2014/main" id="{FC83F575-7ADE-417B-9949-BE2527D2470D}"/>
              </a:ext>
            </a:extLst>
          </p:cNvPr>
          <p:cNvSpPr txBox="1"/>
          <p:nvPr/>
        </p:nvSpPr>
        <p:spPr>
          <a:xfrm>
            <a:off x="709754" y="1945571"/>
            <a:ext cx="54447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Dataset contains 100 engines running to fail 6 times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 times will be use for training and 3 times for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engine have 21 sensors and 3 op settings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51" name="Picture 50">
            <a:extLst>
              <a:ext uri="{FF2B5EF4-FFF2-40B4-BE49-F238E27FC236}">
                <a16:creationId xmlns:a16="http://schemas.microsoft.com/office/drawing/2014/main" id="{1529B6BA-86DF-493F-AAAA-BBFFDA98246F}"/>
              </a:ext>
            </a:extLst>
          </p:cNvPr>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635905" y="2496727"/>
            <a:ext cx="1554515" cy="1480169"/>
          </a:xfrm>
          <a:prstGeom prst="rect">
            <a:avLst/>
          </a:prstGeom>
        </p:spPr>
      </p:pic>
      <p:grpSp>
        <p:nvGrpSpPr>
          <p:cNvPr id="112" name="Group 111">
            <a:extLst>
              <a:ext uri="{FF2B5EF4-FFF2-40B4-BE49-F238E27FC236}">
                <a16:creationId xmlns:a16="http://schemas.microsoft.com/office/drawing/2014/main" id="{0334E52D-B4FE-41D4-BA72-1FD6E2FB30C8}"/>
              </a:ext>
            </a:extLst>
          </p:cNvPr>
          <p:cNvGrpSpPr/>
          <p:nvPr/>
        </p:nvGrpSpPr>
        <p:grpSpPr>
          <a:xfrm>
            <a:off x="1145338" y="4444662"/>
            <a:ext cx="7415241" cy="1691365"/>
            <a:chOff x="712446" y="3988109"/>
            <a:chExt cx="10338888" cy="2580504"/>
          </a:xfrm>
        </p:grpSpPr>
        <p:pic>
          <p:nvPicPr>
            <p:cNvPr id="10" name="Picture 9">
              <a:extLst>
                <a:ext uri="{FF2B5EF4-FFF2-40B4-BE49-F238E27FC236}">
                  <a16:creationId xmlns:a16="http://schemas.microsoft.com/office/drawing/2014/main" id="{4636D568-D27B-468B-95D4-9E248388D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46" y="4504214"/>
              <a:ext cx="516103" cy="516103"/>
            </a:xfrm>
            <a:prstGeom prst="rect">
              <a:avLst/>
            </a:prstGeom>
          </p:spPr>
        </p:pic>
        <p:pic>
          <p:nvPicPr>
            <p:cNvPr id="11" name="Picture 10">
              <a:extLst>
                <a:ext uri="{FF2B5EF4-FFF2-40B4-BE49-F238E27FC236}">
                  <a16:creationId xmlns:a16="http://schemas.microsoft.com/office/drawing/2014/main" id="{3CCF5BA7-37FA-4F1D-ABA0-540458422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549" y="4504213"/>
              <a:ext cx="516103" cy="516103"/>
            </a:xfrm>
            <a:prstGeom prst="rect">
              <a:avLst/>
            </a:prstGeom>
          </p:spPr>
        </p:pic>
        <p:pic>
          <p:nvPicPr>
            <p:cNvPr id="12" name="Picture 11">
              <a:extLst>
                <a:ext uri="{FF2B5EF4-FFF2-40B4-BE49-F238E27FC236}">
                  <a16:creationId xmlns:a16="http://schemas.microsoft.com/office/drawing/2014/main" id="{7CB4A996-590F-4290-8305-5B187817D5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2" y="4504213"/>
              <a:ext cx="516103" cy="516103"/>
            </a:xfrm>
            <a:prstGeom prst="rect">
              <a:avLst/>
            </a:prstGeom>
          </p:spPr>
        </p:pic>
        <p:pic>
          <p:nvPicPr>
            <p:cNvPr id="13" name="Picture 12">
              <a:extLst>
                <a:ext uri="{FF2B5EF4-FFF2-40B4-BE49-F238E27FC236}">
                  <a16:creationId xmlns:a16="http://schemas.microsoft.com/office/drawing/2014/main" id="{83F16343-B959-408F-AAF3-977AE4F79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755" y="4504212"/>
              <a:ext cx="516103" cy="516103"/>
            </a:xfrm>
            <a:prstGeom prst="rect">
              <a:avLst/>
            </a:prstGeom>
          </p:spPr>
        </p:pic>
        <p:pic>
          <p:nvPicPr>
            <p:cNvPr id="14" name="Picture 13">
              <a:extLst>
                <a:ext uri="{FF2B5EF4-FFF2-40B4-BE49-F238E27FC236}">
                  <a16:creationId xmlns:a16="http://schemas.microsoft.com/office/drawing/2014/main" id="{F344FB4B-9304-41A3-8AC8-025552B120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858" y="4504214"/>
              <a:ext cx="516103" cy="516103"/>
            </a:xfrm>
            <a:prstGeom prst="rect">
              <a:avLst/>
            </a:prstGeom>
          </p:spPr>
        </p:pic>
        <p:pic>
          <p:nvPicPr>
            <p:cNvPr id="15" name="Picture 14">
              <a:extLst>
                <a:ext uri="{FF2B5EF4-FFF2-40B4-BE49-F238E27FC236}">
                  <a16:creationId xmlns:a16="http://schemas.microsoft.com/office/drawing/2014/main" id="{1E4860B0-EFF1-4BC2-9DB6-55BAC7E93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961" y="4504213"/>
              <a:ext cx="516103" cy="516103"/>
            </a:xfrm>
            <a:prstGeom prst="rect">
              <a:avLst/>
            </a:prstGeom>
          </p:spPr>
        </p:pic>
        <p:pic>
          <p:nvPicPr>
            <p:cNvPr id="16" name="Picture 15">
              <a:extLst>
                <a:ext uri="{FF2B5EF4-FFF2-40B4-BE49-F238E27FC236}">
                  <a16:creationId xmlns:a16="http://schemas.microsoft.com/office/drawing/2014/main" id="{E40D052E-FF2C-4757-BC6E-89FBF374B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64" y="4504213"/>
              <a:ext cx="516103" cy="516103"/>
            </a:xfrm>
            <a:prstGeom prst="rect">
              <a:avLst/>
            </a:prstGeom>
          </p:spPr>
        </p:pic>
        <p:pic>
          <p:nvPicPr>
            <p:cNvPr id="17" name="Picture 16">
              <a:extLst>
                <a:ext uri="{FF2B5EF4-FFF2-40B4-BE49-F238E27FC236}">
                  <a16:creationId xmlns:a16="http://schemas.microsoft.com/office/drawing/2014/main" id="{BDB659BB-AC5E-4D18-9863-5BFA3449BA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67" y="4504212"/>
              <a:ext cx="516103" cy="516103"/>
            </a:xfrm>
            <a:prstGeom prst="rect">
              <a:avLst/>
            </a:prstGeom>
          </p:spPr>
        </p:pic>
        <p:pic>
          <p:nvPicPr>
            <p:cNvPr id="18" name="Picture 17">
              <a:extLst>
                <a:ext uri="{FF2B5EF4-FFF2-40B4-BE49-F238E27FC236}">
                  <a16:creationId xmlns:a16="http://schemas.microsoft.com/office/drawing/2014/main" id="{56297705-B9C8-41E2-ACE0-91FA0FE299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70" y="4504213"/>
              <a:ext cx="516103" cy="516103"/>
            </a:xfrm>
            <a:prstGeom prst="rect">
              <a:avLst/>
            </a:prstGeom>
          </p:spPr>
        </p:pic>
        <p:pic>
          <p:nvPicPr>
            <p:cNvPr id="19" name="Picture 18">
              <a:extLst>
                <a:ext uri="{FF2B5EF4-FFF2-40B4-BE49-F238E27FC236}">
                  <a16:creationId xmlns:a16="http://schemas.microsoft.com/office/drawing/2014/main" id="{53D67134-071E-4C5E-917B-59A054992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73" y="4504212"/>
              <a:ext cx="516103" cy="516103"/>
            </a:xfrm>
            <a:prstGeom prst="rect">
              <a:avLst/>
            </a:prstGeom>
          </p:spPr>
        </p:pic>
        <p:pic>
          <p:nvPicPr>
            <p:cNvPr id="20" name="Picture 19">
              <a:extLst>
                <a:ext uri="{FF2B5EF4-FFF2-40B4-BE49-F238E27FC236}">
                  <a16:creationId xmlns:a16="http://schemas.microsoft.com/office/drawing/2014/main" id="{E211E377-81D2-4767-A95D-D3DB60D317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46" y="5020315"/>
              <a:ext cx="516103" cy="516103"/>
            </a:xfrm>
            <a:prstGeom prst="rect">
              <a:avLst/>
            </a:prstGeom>
          </p:spPr>
        </p:pic>
        <p:pic>
          <p:nvPicPr>
            <p:cNvPr id="21" name="Picture 20">
              <a:extLst>
                <a:ext uri="{FF2B5EF4-FFF2-40B4-BE49-F238E27FC236}">
                  <a16:creationId xmlns:a16="http://schemas.microsoft.com/office/drawing/2014/main" id="{08ED5C6C-77C8-4F0F-944F-9492B1AA8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549" y="5020314"/>
              <a:ext cx="516103" cy="516103"/>
            </a:xfrm>
            <a:prstGeom prst="rect">
              <a:avLst/>
            </a:prstGeom>
          </p:spPr>
        </p:pic>
        <p:pic>
          <p:nvPicPr>
            <p:cNvPr id="22" name="Picture 21">
              <a:extLst>
                <a:ext uri="{FF2B5EF4-FFF2-40B4-BE49-F238E27FC236}">
                  <a16:creationId xmlns:a16="http://schemas.microsoft.com/office/drawing/2014/main" id="{8A8298F8-6E5B-475C-A2BF-718C12FE45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2" y="5020314"/>
              <a:ext cx="516103" cy="516103"/>
            </a:xfrm>
            <a:prstGeom prst="rect">
              <a:avLst/>
            </a:prstGeom>
          </p:spPr>
        </p:pic>
        <p:pic>
          <p:nvPicPr>
            <p:cNvPr id="23" name="Picture 22">
              <a:extLst>
                <a:ext uri="{FF2B5EF4-FFF2-40B4-BE49-F238E27FC236}">
                  <a16:creationId xmlns:a16="http://schemas.microsoft.com/office/drawing/2014/main" id="{B7FEB85A-500C-4F79-8614-99DF98AC66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755" y="5020313"/>
              <a:ext cx="516103" cy="516103"/>
            </a:xfrm>
            <a:prstGeom prst="rect">
              <a:avLst/>
            </a:prstGeom>
          </p:spPr>
        </p:pic>
        <p:pic>
          <p:nvPicPr>
            <p:cNvPr id="24" name="Picture 23">
              <a:extLst>
                <a:ext uri="{FF2B5EF4-FFF2-40B4-BE49-F238E27FC236}">
                  <a16:creationId xmlns:a16="http://schemas.microsoft.com/office/drawing/2014/main" id="{1BB2A219-0671-46C0-8B45-3377FE0E5D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858" y="5020315"/>
              <a:ext cx="516103" cy="516103"/>
            </a:xfrm>
            <a:prstGeom prst="rect">
              <a:avLst/>
            </a:prstGeom>
          </p:spPr>
        </p:pic>
        <p:pic>
          <p:nvPicPr>
            <p:cNvPr id="25" name="Picture 24">
              <a:extLst>
                <a:ext uri="{FF2B5EF4-FFF2-40B4-BE49-F238E27FC236}">
                  <a16:creationId xmlns:a16="http://schemas.microsoft.com/office/drawing/2014/main" id="{E3F42C05-99BE-4650-AA44-8BA233B22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961" y="5020314"/>
              <a:ext cx="516103" cy="516103"/>
            </a:xfrm>
            <a:prstGeom prst="rect">
              <a:avLst/>
            </a:prstGeom>
          </p:spPr>
        </p:pic>
        <p:pic>
          <p:nvPicPr>
            <p:cNvPr id="26" name="Picture 25">
              <a:extLst>
                <a:ext uri="{FF2B5EF4-FFF2-40B4-BE49-F238E27FC236}">
                  <a16:creationId xmlns:a16="http://schemas.microsoft.com/office/drawing/2014/main" id="{65BFED3A-9B05-4551-B8A8-7BF9B3C64E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64" y="5020314"/>
              <a:ext cx="516103" cy="516103"/>
            </a:xfrm>
            <a:prstGeom prst="rect">
              <a:avLst/>
            </a:prstGeom>
          </p:spPr>
        </p:pic>
        <p:pic>
          <p:nvPicPr>
            <p:cNvPr id="27" name="Picture 26">
              <a:extLst>
                <a:ext uri="{FF2B5EF4-FFF2-40B4-BE49-F238E27FC236}">
                  <a16:creationId xmlns:a16="http://schemas.microsoft.com/office/drawing/2014/main" id="{CDAE0482-FC12-4503-8188-C77E4C36C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67" y="5020313"/>
              <a:ext cx="516103" cy="516103"/>
            </a:xfrm>
            <a:prstGeom prst="rect">
              <a:avLst/>
            </a:prstGeom>
          </p:spPr>
        </p:pic>
        <p:pic>
          <p:nvPicPr>
            <p:cNvPr id="28" name="Picture 27">
              <a:extLst>
                <a:ext uri="{FF2B5EF4-FFF2-40B4-BE49-F238E27FC236}">
                  <a16:creationId xmlns:a16="http://schemas.microsoft.com/office/drawing/2014/main" id="{642BB396-BD40-4982-8E71-A6734D3FC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70" y="5020314"/>
              <a:ext cx="516103" cy="516103"/>
            </a:xfrm>
            <a:prstGeom prst="rect">
              <a:avLst/>
            </a:prstGeom>
          </p:spPr>
        </p:pic>
        <p:pic>
          <p:nvPicPr>
            <p:cNvPr id="29" name="Picture 28">
              <a:extLst>
                <a:ext uri="{FF2B5EF4-FFF2-40B4-BE49-F238E27FC236}">
                  <a16:creationId xmlns:a16="http://schemas.microsoft.com/office/drawing/2014/main" id="{7A78CADC-96CB-4118-8548-4EAAFD2D65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73" y="5020313"/>
              <a:ext cx="516103" cy="516103"/>
            </a:xfrm>
            <a:prstGeom prst="rect">
              <a:avLst/>
            </a:prstGeom>
          </p:spPr>
        </p:pic>
        <p:pic>
          <p:nvPicPr>
            <p:cNvPr id="30" name="Picture 29">
              <a:extLst>
                <a:ext uri="{FF2B5EF4-FFF2-40B4-BE49-F238E27FC236}">
                  <a16:creationId xmlns:a16="http://schemas.microsoft.com/office/drawing/2014/main" id="{16EFBF24-6059-4709-A28B-D6436E80B4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46" y="5536413"/>
              <a:ext cx="516103" cy="516103"/>
            </a:xfrm>
            <a:prstGeom prst="rect">
              <a:avLst/>
            </a:prstGeom>
          </p:spPr>
        </p:pic>
        <p:pic>
          <p:nvPicPr>
            <p:cNvPr id="31" name="Picture 30">
              <a:extLst>
                <a:ext uri="{FF2B5EF4-FFF2-40B4-BE49-F238E27FC236}">
                  <a16:creationId xmlns:a16="http://schemas.microsoft.com/office/drawing/2014/main" id="{BFF04AF4-E0CD-49BE-B191-9B1632C86D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549" y="5536412"/>
              <a:ext cx="516103" cy="516103"/>
            </a:xfrm>
            <a:prstGeom prst="rect">
              <a:avLst/>
            </a:prstGeom>
          </p:spPr>
        </p:pic>
        <p:pic>
          <p:nvPicPr>
            <p:cNvPr id="32" name="Picture 31">
              <a:extLst>
                <a:ext uri="{FF2B5EF4-FFF2-40B4-BE49-F238E27FC236}">
                  <a16:creationId xmlns:a16="http://schemas.microsoft.com/office/drawing/2014/main" id="{F9E6FA0F-F9DC-4740-9D94-4DF22DFB4C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2" y="5536412"/>
              <a:ext cx="516103" cy="516103"/>
            </a:xfrm>
            <a:prstGeom prst="rect">
              <a:avLst/>
            </a:prstGeom>
          </p:spPr>
        </p:pic>
        <p:pic>
          <p:nvPicPr>
            <p:cNvPr id="33" name="Picture 32">
              <a:extLst>
                <a:ext uri="{FF2B5EF4-FFF2-40B4-BE49-F238E27FC236}">
                  <a16:creationId xmlns:a16="http://schemas.microsoft.com/office/drawing/2014/main" id="{E48CD976-3454-40AE-BB20-C9B2C604B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755" y="5536411"/>
              <a:ext cx="516103" cy="516103"/>
            </a:xfrm>
            <a:prstGeom prst="rect">
              <a:avLst/>
            </a:prstGeom>
          </p:spPr>
        </p:pic>
        <p:pic>
          <p:nvPicPr>
            <p:cNvPr id="34" name="Picture 33">
              <a:extLst>
                <a:ext uri="{FF2B5EF4-FFF2-40B4-BE49-F238E27FC236}">
                  <a16:creationId xmlns:a16="http://schemas.microsoft.com/office/drawing/2014/main" id="{97777607-23CB-453A-9297-1EF3603AE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858" y="5536413"/>
              <a:ext cx="516103" cy="516103"/>
            </a:xfrm>
            <a:prstGeom prst="rect">
              <a:avLst/>
            </a:prstGeom>
          </p:spPr>
        </p:pic>
        <p:pic>
          <p:nvPicPr>
            <p:cNvPr id="35" name="Picture 34">
              <a:extLst>
                <a:ext uri="{FF2B5EF4-FFF2-40B4-BE49-F238E27FC236}">
                  <a16:creationId xmlns:a16="http://schemas.microsoft.com/office/drawing/2014/main" id="{99D7CBB6-8B2E-42EA-912E-558A86906A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961" y="5536412"/>
              <a:ext cx="516103" cy="516103"/>
            </a:xfrm>
            <a:prstGeom prst="rect">
              <a:avLst/>
            </a:prstGeom>
          </p:spPr>
        </p:pic>
        <p:pic>
          <p:nvPicPr>
            <p:cNvPr id="36" name="Picture 35">
              <a:extLst>
                <a:ext uri="{FF2B5EF4-FFF2-40B4-BE49-F238E27FC236}">
                  <a16:creationId xmlns:a16="http://schemas.microsoft.com/office/drawing/2014/main" id="{FFD55448-EC67-4EC6-A6D0-02F1F1105A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64" y="5536412"/>
              <a:ext cx="516103" cy="516103"/>
            </a:xfrm>
            <a:prstGeom prst="rect">
              <a:avLst/>
            </a:prstGeom>
          </p:spPr>
        </p:pic>
        <p:pic>
          <p:nvPicPr>
            <p:cNvPr id="37" name="Picture 36">
              <a:extLst>
                <a:ext uri="{FF2B5EF4-FFF2-40B4-BE49-F238E27FC236}">
                  <a16:creationId xmlns:a16="http://schemas.microsoft.com/office/drawing/2014/main" id="{0EC2326D-701D-4BB9-8B5B-D3480EB0A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67" y="5536411"/>
              <a:ext cx="516103" cy="516103"/>
            </a:xfrm>
            <a:prstGeom prst="rect">
              <a:avLst/>
            </a:prstGeom>
          </p:spPr>
        </p:pic>
        <p:pic>
          <p:nvPicPr>
            <p:cNvPr id="38" name="Picture 37">
              <a:extLst>
                <a:ext uri="{FF2B5EF4-FFF2-40B4-BE49-F238E27FC236}">
                  <a16:creationId xmlns:a16="http://schemas.microsoft.com/office/drawing/2014/main" id="{D401A756-BA28-4C7A-AC40-415F44C67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70" y="5536412"/>
              <a:ext cx="516103" cy="516103"/>
            </a:xfrm>
            <a:prstGeom prst="rect">
              <a:avLst/>
            </a:prstGeom>
          </p:spPr>
        </p:pic>
        <p:pic>
          <p:nvPicPr>
            <p:cNvPr id="39" name="Picture 38">
              <a:extLst>
                <a:ext uri="{FF2B5EF4-FFF2-40B4-BE49-F238E27FC236}">
                  <a16:creationId xmlns:a16="http://schemas.microsoft.com/office/drawing/2014/main" id="{BB1CA5CB-E776-4A00-B45F-840232F01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73" y="5536411"/>
              <a:ext cx="516103" cy="516103"/>
            </a:xfrm>
            <a:prstGeom prst="rect">
              <a:avLst/>
            </a:prstGeom>
          </p:spPr>
        </p:pic>
        <p:pic>
          <p:nvPicPr>
            <p:cNvPr id="40" name="Picture 39">
              <a:extLst>
                <a:ext uri="{FF2B5EF4-FFF2-40B4-BE49-F238E27FC236}">
                  <a16:creationId xmlns:a16="http://schemas.microsoft.com/office/drawing/2014/main" id="{1853A387-564D-4115-B9CA-4A4D95512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46" y="6052510"/>
              <a:ext cx="516103" cy="516103"/>
            </a:xfrm>
            <a:prstGeom prst="rect">
              <a:avLst/>
            </a:prstGeom>
          </p:spPr>
        </p:pic>
        <p:pic>
          <p:nvPicPr>
            <p:cNvPr id="41" name="Picture 40">
              <a:extLst>
                <a:ext uri="{FF2B5EF4-FFF2-40B4-BE49-F238E27FC236}">
                  <a16:creationId xmlns:a16="http://schemas.microsoft.com/office/drawing/2014/main" id="{6DFF6558-9BA6-4C6F-8C18-6B8748ADD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549" y="6052509"/>
              <a:ext cx="516103" cy="516103"/>
            </a:xfrm>
            <a:prstGeom prst="rect">
              <a:avLst/>
            </a:prstGeom>
          </p:spPr>
        </p:pic>
        <p:pic>
          <p:nvPicPr>
            <p:cNvPr id="42" name="Picture 41">
              <a:extLst>
                <a:ext uri="{FF2B5EF4-FFF2-40B4-BE49-F238E27FC236}">
                  <a16:creationId xmlns:a16="http://schemas.microsoft.com/office/drawing/2014/main" id="{8A0FD302-5CA5-49DE-BBD4-52ED0B9743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2" y="6052509"/>
              <a:ext cx="516103" cy="516103"/>
            </a:xfrm>
            <a:prstGeom prst="rect">
              <a:avLst/>
            </a:prstGeom>
          </p:spPr>
        </p:pic>
        <p:pic>
          <p:nvPicPr>
            <p:cNvPr id="43" name="Picture 42">
              <a:extLst>
                <a:ext uri="{FF2B5EF4-FFF2-40B4-BE49-F238E27FC236}">
                  <a16:creationId xmlns:a16="http://schemas.microsoft.com/office/drawing/2014/main" id="{7E1D902C-1D29-4D45-A497-D3C41921A5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755" y="6052508"/>
              <a:ext cx="516103" cy="516103"/>
            </a:xfrm>
            <a:prstGeom prst="rect">
              <a:avLst/>
            </a:prstGeom>
          </p:spPr>
        </p:pic>
        <p:pic>
          <p:nvPicPr>
            <p:cNvPr id="44" name="Picture 43">
              <a:extLst>
                <a:ext uri="{FF2B5EF4-FFF2-40B4-BE49-F238E27FC236}">
                  <a16:creationId xmlns:a16="http://schemas.microsoft.com/office/drawing/2014/main" id="{A977D5F8-F807-452C-9D07-3D7365B1EB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858" y="6052510"/>
              <a:ext cx="516103" cy="516103"/>
            </a:xfrm>
            <a:prstGeom prst="rect">
              <a:avLst/>
            </a:prstGeom>
          </p:spPr>
        </p:pic>
        <p:pic>
          <p:nvPicPr>
            <p:cNvPr id="45" name="Picture 44">
              <a:extLst>
                <a:ext uri="{FF2B5EF4-FFF2-40B4-BE49-F238E27FC236}">
                  <a16:creationId xmlns:a16="http://schemas.microsoft.com/office/drawing/2014/main" id="{E4378415-32ED-41B4-95F4-95C5E17DD9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961" y="6052509"/>
              <a:ext cx="516103" cy="516103"/>
            </a:xfrm>
            <a:prstGeom prst="rect">
              <a:avLst/>
            </a:prstGeom>
          </p:spPr>
        </p:pic>
        <p:pic>
          <p:nvPicPr>
            <p:cNvPr id="46" name="Picture 45">
              <a:extLst>
                <a:ext uri="{FF2B5EF4-FFF2-40B4-BE49-F238E27FC236}">
                  <a16:creationId xmlns:a16="http://schemas.microsoft.com/office/drawing/2014/main" id="{F1731325-EA1F-4112-B037-778BFB4F5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64" y="6052509"/>
              <a:ext cx="516103" cy="516103"/>
            </a:xfrm>
            <a:prstGeom prst="rect">
              <a:avLst/>
            </a:prstGeom>
          </p:spPr>
        </p:pic>
        <p:pic>
          <p:nvPicPr>
            <p:cNvPr id="47" name="Picture 46">
              <a:extLst>
                <a:ext uri="{FF2B5EF4-FFF2-40B4-BE49-F238E27FC236}">
                  <a16:creationId xmlns:a16="http://schemas.microsoft.com/office/drawing/2014/main" id="{C21692BB-1680-4587-B6EF-FE0D30CA16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67" y="6052508"/>
              <a:ext cx="516103" cy="516103"/>
            </a:xfrm>
            <a:prstGeom prst="rect">
              <a:avLst/>
            </a:prstGeom>
          </p:spPr>
        </p:pic>
        <p:pic>
          <p:nvPicPr>
            <p:cNvPr id="48" name="Picture 47">
              <a:extLst>
                <a:ext uri="{FF2B5EF4-FFF2-40B4-BE49-F238E27FC236}">
                  <a16:creationId xmlns:a16="http://schemas.microsoft.com/office/drawing/2014/main" id="{0C3C33F8-B189-456F-BEA6-935C63FDE3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70" y="6052509"/>
              <a:ext cx="516103" cy="516103"/>
            </a:xfrm>
            <a:prstGeom prst="rect">
              <a:avLst/>
            </a:prstGeom>
          </p:spPr>
        </p:pic>
        <p:pic>
          <p:nvPicPr>
            <p:cNvPr id="49" name="Picture 48">
              <a:extLst>
                <a:ext uri="{FF2B5EF4-FFF2-40B4-BE49-F238E27FC236}">
                  <a16:creationId xmlns:a16="http://schemas.microsoft.com/office/drawing/2014/main" id="{11A62A97-0E6C-4126-941E-FCCE3D73E5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73" y="6052508"/>
              <a:ext cx="516103" cy="516103"/>
            </a:xfrm>
            <a:prstGeom prst="rect">
              <a:avLst/>
            </a:prstGeom>
          </p:spPr>
        </p:pic>
        <p:pic>
          <p:nvPicPr>
            <p:cNvPr id="52" name="Picture 51">
              <a:extLst>
                <a:ext uri="{FF2B5EF4-FFF2-40B4-BE49-F238E27FC236}">
                  <a16:creationId xmlns:a16="http://schemas.microsoft.com/office/drawing/2014/main" id="{84143FE3-1A49-4F35-918D-277CEC1BAC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46" y="3988112"/>
              <a:ext cx="516103" cy="516103"/>
            </a:xfrm>
            <a:prstGeom prst="rect">
              <a:avLst/>
            </a:prstGeom>
          </p:spPr>
        </p:pic>
        <p:pic>
          <p:nvPicPr>
            <p:cNvPr id="53" name="Picture 52">
              <a:extLst>
                <a:ext uri="{FF2B5EF4-FFF2-40B4-BE49-F238E27FC236}">
                  <a16:creationId xmlns:a16="http://schemas.microsoft.com/office/drawing/2014/main" id="{E10F5B3C-008B-4A98-84E0-E460CFF799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8549" y="3988111"/>
              <a:ext cx="516103" cy="516103"/>
            </a:xfrm>
            <a:prstGeom prst="rect">
              <a:avLst/>
            </a:prstGeom>
          </p:spPr>
        </p:pic>
        <p:pic>
          <p:nvPicPr>
            <p:cNvPr id="54" name="Picture 53">
              <a:extLst>
                <a:ext uri="{FF2B5EF4-FFF2-40B4-BE49-F238E27FC236}">
                  <a16:creationId xmlns:a16="http://schemas.microsoft.com/office/drawing/2014/main" id="{83CD93F4-AD57-4A60-A6C9-19B9A22AC8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652" y="3988111"/>
              <a:ext cx="516103" cy="516103"/>
            </a:xfrm>
            <a:prstGeom prst="rect">
              <a:avLst/>
            </a:prstGeom>
          </p:spPr>
        </p:pic>
        <p:pic>
          <p:nvPicPr>
            <p:cNvPr id="55" name="Picture 54">
              <a:extLst>
                <a:ext uri="{FF2B5EF4-FFF2-40B4-BE49-F238E27FC236}">
                  <a16:creationId xmlns:a16="http://schemas.microsoft.com/office/drawing/2014/main" id="{DB0A44CA-252A-4B6C-B02E-B7F01648E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755" y="3988110"/>
              <a:ext cx="516103" cy="516103"/>
            </a:xfrm>
            <a:prstGeom prst="rect">
              <a:avLst/>
            </a:prstGeom>
          </p:spPr>
        </p:pic>
        <p:pic>
          <p:nvPicPr>
            <p:cNvPr id="56" name="Picture 55">
              <a:extLst>
                <a:ext uri="{FF2B5EF4-FFF2-40B4-BE49-F238E27FC236}">
                  <a16:creationId xmlns:a16="http://schemas.microsoft.com/office/drawing/2014/main" id="{19E4C8A4-2C9D-4FF0-9DAD-3AB69DEB29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6858" y="3988112"/>
              <a:ext cx="516103" cy="516103"/>
            </a:xfrm>
            <a:prstGeom prst="rect">
              <a:avLst/>
            </a:prstGeom>
          </p:spPr>
        </p:pic>
        <p:pic>
          <p:nvPicPr>
            <p:cNvPr id="57" name="Picture 56">
              <a:extLst>
                <a:ext uri="{FF2B5EF4-FFF2-40B4-BE49-F238E27FC236}">
                  <a16:creationId xmlns:a16="http://schemas.microsoft.com/office/drawing/2014/main" id="{692EBB0A-A5D5-4997-A1AC-38CC521662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2961" y="3988111"/>
              <a:ext cx="516103" cy="516103"/>
            </a:xfrm>
            <a:prstGeom prst="rect">
              <a:avLst/>
            </a:prstGeom>
          </p:spPr>
        </p:pic>
        <p:pic>
          <p:nvPicPr>
            <p:cNvPr id="58" name="Picture 57">
              <a:extLst>
                <a:ext uri="{FF2B5EF4-FFF2-40B4-BE49-F238E27FC236}">
                  <a16:creationId xmlns:a16="http://schemas.microsoft.com/office/drawing/2014/main" id="{B4AEE8E9-AA72-4A2B-9C29-0F5AFD0BF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9064" y="3988111"/>
              <a:ext cx="516103" cy="516103"/>
            </a:xfrm>
            <a:prstGeom prst="rect">
              <a:avLst/>
            </a:prstGeom>
          </p:spPr>
        </p:pic>
        <p:pic>
          <p:nvPicPr>
            <p:cNvPr id="59" name="Picture 58">
              <a:extLst>
                <a:ext uri="{FF2B5EF4-FFF2-40B4-BE49-F238E27FC236}">
                  <a16:creationId xmlns:a16="http://schemas.microsoft.com/office/drawing/2014/main" id="{FBABDE2A-5263-4334-87D8-D3A9E6849C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167" y="3988110"/>
              <a:ext cx="516103" cy="516103"/>
            </a:xfrm>
            <a:prstGeom prst="rect">
              <a:avLst/>
            </a:prstGeom>
          </p:spPr>
        </p:pic>
        <p:pic>
          <p:nvPicPr>
            <p:cNvPr id="60" name="Picture 59">
              <a:extLst>
                <a:ext uri="{FF2B5EF4-FFF2-40B4-BE49-F238E27FC236}">
                  <a16:creationId xmlns:a16="http://schemas.microsoft.com/office/drawing/2014/main" id="{74C79DC3-77E5-4D46-907C-D0BAFA6863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1270" y="3988111"/>
              <a:ext cx="516103" cy="516103"/>
            </a:xfrm>
            <a:prstGeom prst="rect">
              <a:avLst/>
            </a:prstGeom>
          </p:spPr>
        </p:pic>
        <p:pic>
          <p:nvPicPr>
            <p:cNvPr id="61" name="Picture 60">
              <a:extLst>
                <a:ext uri="{FF2B5EF4-FFF2-40B4-BE49-F238E27FC236}">
                  <a16:creationId xmlns:a16="http://schemas.microsoft.com/office/drawing/2014/main" id="{4B526D1E-D06E-4372-9F75-007A468D3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7373" y="3988110"/>
              <a:ext cx="516103" cy="516103"/>
            </a:xfrm>
            <a:prstGeom prst="rect">
              <a:avLst/>
            </a:prstGeom>
          </p:spPr>
        </p:pic>
        <p:pic>
          <p:nvPicPr>
            <p:cNvPr id="62" name="Picture 61">
              <a:extLst>
                <a:ext uri="{FF2B5EF4-FFF2-40B4-BE49-F238E27FC236}">
                  <a16:creationId xmlns:a16="http://schemas.microsoft.com/office/drawing/2014/main" id="{D81791E4-3D3A-4799-8963-455BAA79BE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04" y="4504213"/>
              <a:ext cx="516103" cy="516103"/>
            </a:xfrm>
            <a:prstGeom prst="rect">
              <a:avLst/>
            </a:prstGeom>
          </p:spPr>
        </p:pic>
        <p:pic>
          <p:nvPicPr>
            <p:cNvPr id="63" name="Picture 62">
              <a:extLst>
                <a:ext uri="{FF2B5EF4-FFF2-40B4-BE49-F238E27FC236}">
                  <a16:creationId xmlns:a16="http://schemas.microsoft.com/office/drawing/2014/main" id="{F6927969-B797-4E78-B560-D84DFF05B5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07" y="4504212"/>
              <a:ext cx="516103" cy="516103"/>
            </a:xfrm>
            <a:prstGeom prst="rect">
              <a:avLst/>
            </a:prstGeom>
          </p:spPr>
        </p:pic>
        <p:pic>
          <p:nvPicPr>
            <p:cNvPr id="64" name="Picture 63">
              <a:extLst>
                <a:ext uri="{FF2B5EF4-FFF2-40B4-BE49-F238E27FC236}">
                  <a16:creationId xmlns:a16="http://schemas.microsoft.com/office/drawing/2014/main" id="{9C3D4262-4020-4DAC-B2C2-47649A3FB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510" y="4504212"/>
              <a:ext cx="516103" cy="516103"/>
            </a:xfrm>
            <a:prstGeom prst="rect">
              <a:avLst/>
            </a:prstGeom>
          </p:spPr>
        </p:pic>
        <p:pic>
          <p:nvPicPr>
            <p:cNvPr id="65" name="Picture 64">
              <a:extLst>
                <a:ext uri="{FF2B5EF4-FFF2-40B4-BE49-F238E27FC236}">
                  <a16:creationId xmlns:a16="http://schemas.microsoft.com/office/drawing/2014/main" id="{1070A260-C641-4162-9FF8-DE43590A0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613" y="4504211"/>
              <a:ext cx="516103" cy="516103"/>
            </a:xfrm>
            <a:prstGeom prst="rect">
              <a:avLst/>
            </a:prstGeom>
          </p:spPr>
        </p:pic>
        <p:pic>
          <p:nvPicPr>
            <p:cNvPr id="66" name="Picture 65">
              <a:extLst>
                <a:ext uri="{FF2B5EF4-FFF2-40B4-BE49-F238E27FC236}">
                  <a16:creationId xmlns:a16="http://schemas.microsoft.com/office/drawing/2014/main" id="{3AA003B5-35A4-4DAD-BC19-49E600E555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716" y="4504213"/>
              <a:ext cx="516103" cy="516103"/>
            </a:xfrm>
            <a:prstGeom prst="rect">
              <a:avLst/>
            </a:prstGeom>
          </p:spPr>
        </p:pic>
        <p:pic>
          <p:nvPicPr>
            <p:cNvPr id="67" name="Picture 66">
              <a:extLst>
                <a:ext uri="{FF2B5EF4-FFF2-40B4-BE49-F238E27FC236}">
                  <a16:creationId xmlns:a16="http://schemas.microsoft.com/office/drawing/2014/main" id="{21CE7E63-8393-4AC6-A047-73DA7ABB9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819" y="4504212"/>
              <a:ext cx="516103" cy="516103"/>
            </a:xfrm>
            <a:prstGeom prst="rect">
              <a:avLst/>
            </a:prstGeom>
          </p:spPr>
        </p:pic>
        <p:pic>
          <p:nvPicPr>
            <p:cNvPr id="68" name="Picture 67">
              <a:extLst>
                <a:ext uri="{FF2B5EF4-FFF2-40B4-BE49-F238E27FC236}">
                  <a16:creationId xmlns:a16="http://schemas.microsoft.com/office/drawing/2014/main" id="{7E2F338B-0ECE-4184-B20B-FE901314A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22" y="4504212"/>
              <a:ext cx="516103" cy="516103"/>
            </a:xfrm>
            <a:prstGeom prst="rect">
              <a:avLst/>
            </a:prstGeom>
          </p:spPr>
        </p:pic>
        <p:pic>
          <p:nvPicPr>
            <p:cNvPr id="69" name="Picture 68">
              <a:extLst>
                <a:ext uri="{FF2B5EF4-FFF2-40B4-BE49-F238E27FC236}">
                  <a16:creationId xmlns:a16="http://schemas.microsoft.com/office/drawing/2014/main" id="{58A314BD-E02E-42EB-B5ED-01601A4B8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025" y="4504211"/>
              <a:ext cx="516103" cy="516103"/>
            </a:xfrm>
            <a:prstGeom prst="rect">
              <a:avLst/>
            </a:prstGeom>
          </p:spPr>
        </p:pic>
        <p:pic>
          <p:nvPicPr>
            <p:cNvPr id="70" name="Picture 69">
              <a:extLst>
                <a:ext uri="{FF2B5EF4-FFF2-40B4-BE49-F238E27FC236}">
                  <a16:creationId xmlns:a16="http://schemas.microsoft.com/office/drawing/2014/main" id="{11EDC551-17CA-4836-8CD3-37E5F89AF0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128" y="4504212"/>
              <a:ext cx="516103" cy="516103"/>
            </a:xfrm>
            <a:prstGeom prst="rect">
              <a:avLst/>
            </a:prstGeom>
          </p:spPr>
        </p:pic>
        <p:pic>
          <p:nvPicPr>
            <p:cNvPr id="71" name="Picture 70">
              <a:extLst>
                <a:ext uri="{FF2B5EF4-FFF2-40B4-BE49-F238E27FC236}">
                  <a16:creationId xmlns:a16="http://schemas.microsoft.com/office/drawing/2014/main" id="{EF54F502-8C38-4692-AC63-BBDBBDF4D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231" y="4504211"/>
              <a:ext cx="516103" cy="516103"/>
            </a:xfrm>
            <a:prstGeom prst="rect">
              <a:avLst/>
            </a:prstGeom>
          </p:spPr>
        </p:pic>
        <p:pic>
          <p:nvPicPr>
            <p:cNvPr id="72" name="Picture 71">
              <a:extLst>
                <a:ext uri="{FF2B5EF4-FFF2-40B4-BE49-F238E27FC236}">
                  <a16:creationId xmlns:a16="http://schemas.microsoft.com/office/drawing/2014/main" id="{D0464C25-1B21-46CC-8181-B82A8BCFC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04" y="5020314"/>
              <a:ext cx="516103" cy="516103"/>
            </a:xfrm>
            <a:prstGeom prst="rect">
              <a:avLst/>
            </a:prstGeom>
          </p:spPr>
        </p:pic>
        <p:pic>
          <p:nvPicPr>
            <p:cNvPr id="73" name="Picture 72">
              <a:extLst>
                <a:ext uri="{FF2B5EF4-FFF2-40B4-BE49-F238E27FC236}">
                  <a16:creationId xmlns:a16="http://schemas.microsoft.com/office/drawing/2014/main" id="{59FD2223-A06E-426E-986F-63D83684E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07" y="5020313"/>
              <a:ext cx="516103" cy="516103"/>
            </a:xfrm>
            <a:prstGeom prst="rect">
              <a:avLst/>
            </a:prstGeom>
          </p:spPr>
        </p:pic>
        <p:pic>
          <p:nvPicPr>
            <p:cNvPr id="74" name="Picture 73">
              <a:extLst>
                <a:ext uri="{FF2B5EF4-FFF2-40B4-BE49-F238E27FC236}">
                  <a16:creationId xmlns:a16="http://schemas.microsoft.com/office/drawing/2014/main" id="{AF721A77-A71D-4585-A65D-DF7C18769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510" y="5020313"/>
              <a:ext cx="516103" cy="516103"/>
            </a:xfrm>
            <a:prstGeom prst="rect">
              <a:avLst/>
            </a:prstGeom>
          </p:spPr>
        </p:pic>
        <p:pic>
          <p:nvPicPr>
            <p:cNvPr id="75" name="Picture 74">
              <a:extLst>
                <a:ext uri="{FF2B5EF4-FFF2-40B4-BE49-F238E27FC236}">
                  <a16:creationId xmlns:a16="http://schemas.microsoft.com/office/drawing/2014/main" id="{4BF37E59-1CB2-47CA-ABC1-F1A5D1EBE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613" y="5020312"/>
              <a:ext cx="516103" cy="516103"/>
            </a:xfrm>
            <a:prstGeom prst="rect">
              <a:avLst/>
            </a:prstGeom>
          </p:spPr>
        </p:pic>
        <p:pic>
          <p:nvPicPr>
            <p:cNvPr id="76" name="Picture 75">
              <a:extLst>
                <a:ext uri="{FF2B5EF4-FFF2-40B4-BE49-F238E27FC236}">
                  <a16:creationId xmlns:a16="http://schemas.microsoft.com/office/drawing/2014/main" id="{D446274A-B300-4521-ABA2-9519AA6752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716" y="5020314"/>
              <a:ext cx="516103" cy="516103"/>
            </a:xfrm>
            <a:prstGeom prst="rect">
              <a:avLst/>
            </a:prstGeom>
          </p:spPr>
        </p:pic>
        <p:pic>
          <p:nvPicPr>
            <p:cNvPr id="77" name="Picture 76">
              <a:extLst>
                <a:ext uri="{FF2B5EF4-FFF2-40B4-BE49-F238E27FC236}">
                  <a16:creationId xmlns:a16="http://schemas.microsoft.com/office/drawing/2014/main" id="{0EFDDEC3-F03B-46EF-9A92-F121AFABB9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819" y="5020313"/>
              <a:ext cx="516103" cy="516103"/>
            </a:xfrm>
            <a:prstGeom prst="rect">
              <a:avLst/>
            </a:prstGeom>
          </p:spPr>
        </p:pic>
        <p:pic>
          <p:nvPicPr>
            <p:cNvPr id="78" name="Picture 77">
              <a:extLst>
                <a:ext uri="{FF2B5EF4-FFF2-40B4-BE49-F238E27FC236}">
                  <a16:creationId xmlns:a16="http://schemas.microsoft.com/office/drawing/2014/main" id="{56845037-BA07-4B82-B900-59FDBBE06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22" y="5020313"/>
              <a:ext cx="516103" cy="516103"/>
            </a:xfrm>
            <a:prstGeom prst="rect">
              <a:avLst/>
            </a:prstGeom>
          </p:spPr>
        </p:pic>
        <p:pic>
          <p:nvPicPr>
            <p:cNvPr id="79" name="Picture 78">
              <a:extLst>
                <a:ext uri="{FF2B5EF4-FFF2-40B4-BE49-F238E27FC236}">
                  <a16:creationId xmlns:a16="http://schemas.microsoft.com/office/drawing/2014/main" id="{DFD7A1E3-CDD7-4164-8230-19EEB681DD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025" y="5020312"/>
              <a:ext cx="516103" cy="516103"/>
            </a:xfrm>
            <a:prstGeom prst="rect">
              <a:avLst/>
            </a:prstGeom>
          </p:spPr>
        </p:pic>
        <p:pic>
          <p:nvPicPr>
            <p:cNvPr id="80" name="Picture 79">
              <a:extLst>
                <a:ext uri="{FF2B5EF4-FFF2-40B4-BE49-F238E27FC236}">
                  <a16:creationId xmlns:a16="http://schemas.microsoft.com/office/drawing/2014/main" id="{B73F6BA4-C477-454A-BBED-EB2E866DC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128" y="5020313"/>
              <a:ext cx="516103" cy="516103"/>
            </a:xfrm>
            <a:prstGeom prst="rect">
              <a:avLst/>
            </a:prstGeom>
          </p:spPr>
        </p:pic>
        <p:pic>
          <p:nvPicPr>
            <p:cNvPr id="81" name="Picture 80">
              <a:extLst>
                <a:ext uri="{FF2B5EF4-FFF2-40B4-BE49-F238E27FC236}">
                  <a16:creationId xmlns:a16="http://schemas.microsoft.com/office/drawing/2014/main" id="{31406173-B49C-4BC9-BFAC-296E873926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231" y="5020312"/>
              <a:ext cx="516103" cy="516103"/>
            </a:xfrm>
            <a:prstGeom prst="rect">
              <a:avLst/>
            </a:prstGeom>
          </p:spPr>
        </p:pic>
        <p:pic>
          <p:nvPicPr>
            <p:cNvPr id="82" name="Picture 81">
              <a:extLst>
                <a:ext uri="{FF2B5EF4-FFF2-40B4-BE49-F238E27FC236}">
                  <a16:creationId xmlns:a16="http://schemas.microsoft.com/office/drawing/2014/main" id="{B88FD60B-A449-46A5-BB42-58A292DCF6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04" y="5536412"/>
              <a:ext cx="516103" cy="516103"/>
            </a:xfrm>
            <a:prstGeom prst="rect">
              <a:avLst/>
            </a:prstGeom>
          </p:spPr>
        </p:pic>
        <p:pic>
          <p:nvPicPr>
            <p:cNvPr id="83" name="Picture 82">
              <a:extLst>
                <a:ext uri="{FF2B5EF4-FFF2-40B4-BE49-F238E27FC236}">
                  <a16:creationId xmlns:a16="http://schemas.microsoft.com/office/drawing/2014/main" id="{BD332744-AD31-4751-8344-D0252C854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07" y="5536411"/>
              <a:ext cx="516103" cy="516103"/>
            </a:xfrm>
            <a:prstGeom prst="rect">
              <a:avLst/>
            </a:prstGeom>
          </p:spPr>
        </p:pic>
        <p:pic>
          <p:nvPicPr>
            <p:cNvPr id="84" name="Picture 83">
              <a:extLst>
                <a:ext uri="{FF2B5EF4-FFF2-40B4-BE49-F238E27FC236}">
                  <a16:creationId xmlns:a16="http://schemas.microsoft.com/office/drawing/2014/main" id="{75E45743-1381-441E-A8EC-5C2033338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510" y="5536411"/>
              <a:ext cx="516103" cy="516103"/>
            </a:xfrm>
            <a:prstGeom prst="rect">
              <a:avLst/>
            </a:prstGeom>
          </p:spPr>
        </p:pic>
        <p:pic>
          <p:nvPicPr>
            <p:cNvPr id="85" name="Picture 84">
              <a:extLst>
                <a:ext uri="{FF2B5EF4-FFF2-40B4-BE49-F238E27FC236}">
                  <a16:creationId xmlns:a16="http://schemas.microsoft.com/office/drawing/2014/main" id="{D68C3443-79B1-47EE-8057-C5E65C7F9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613" y="5536410"/>
              <a:ext cx="516103" cy="516103"/>
            </a:xfrm>
            <a:prstGeom prst="rect">
              <a:avLst/>
            </a:prstGeom>
          </p:spPr>
        </p:pic>
        <p:pic>
          <p:nvPicPr>
            <p:cNvPr id="86" name="Picture 85">
              <a:extLst>
                <a:ext uri="{FF2B5EF4-FFF2-40B4-BE49-F238E27FC236}">
                  <a16:creationId xmlns:a16="http://schemas.microsoft.com/office/drawing/2014/main" id="{2875E65D-CDC7-4301-A5CC-C8F84905F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716" y="5536412"/>
              <a:ext cx="516103" cy="516103"/>
            </a:xfrm>
            <a:prstGeom prst="rect">
              <a:avLst/>
            </a:prstGeom>
          </p:spPr>
        </p:pic>
        <p:pic>
          <p:nvPicPr>
            <p:cNvPr id="87" name="Picture 86">
              <a:extLst>
                <a:ext uri="{FF2B5EF4-FFF2-40B4-BE49-F238E27FC236}">
                  <a16:creationId xmlns:a16="http://schemas.microsoft.com/office/drawing/2014/main" id="{FA51887F-5531-4831-8AEC-C70B86F59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819" y="5536411"/>
              <a:ext cx="516103" cy="516103"/>
            </a:xfrm>
            <a:prstGeom prst="rect">
              <a:avLst/>
            </a:prstGeom>
          </p:spPr>
        </p:pic>
        <p:pic>
          <p:nvPicPr>
            <p:cNvPr id="88" name="Picture 87">
              <a:extLst>
                <a:ext uri="{FF2B5EF4-FFF2-40B4-BE49-F238E27FC236}">
                  <a16:creationId xmlns:a16="http://schemas.microsoft.com/office/drawing/2014/main" id="{3BAD1629-D880-4F8C-9920-6E7249BDD3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22" y="5536411"/>
              <a:ext cx="516103" cy="516103"/>
            </a:xfrm>
            <a:prstGeom prst="rect">
              <a:avLst/>
            </a:prstGeom>
          </p:spPr>
        </p:pic>
        <p:pic>
          <p:nvPicPr>
            <p:cNvPr id="89" name="Picture 88">
              <a:extLst>
                <a:ext uri="{FF2B5EF4-FFF2-40B4-BE49-F238E27FC236}">
                  <a16:creationId xmlns:a16="http://schemas.microsoft.com/office/drawing/2014/main" id="{7805153D-2EA3-4539-87B5-BE8193CA1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025" y="5536410"/>
              <a:ext cx="516103" cy="516103"/>
            </a:xfrm>
            <a:prstGeom prst="rect">
              <a:avLst/>
            </a:prstGeom>
          </p:spPr>
        </p:pic>
        <p:pic>
          <p:nvPicPr>
            <p:cNvPr id="90" name="Picture 89">
              <a:extLst>
                <a:ext uri="{FF2B5EF4-FFF2-40B4-BE49-F238E27FC236}">
                  <a16:creationId xmlns:a16="http://schemas.microsoft.com/office/drawing/2014/main" id="{93C82DBE-A6AA-4B2F-A97C-262F0D8929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128" y="5536411"/>
              <a:ext cx="516103" cy="516103"/>
            </a:xfrm>
            <a:prstGeom prst="rect">
              <a:avLst/>
            </a:prstGeom>
          </p:spPr>
        </p:pic>
        <p:pic>
          <p:nvPicPr>
            <p:cNvPr id="91" name="Picture 90">
              <a:extLst>
                <a:ext uri="{FF2B5EF4-FFF2-40B4-BE49-F238E27FC236}">
                  <a16:creationId xmlns:a16="http://schemas.microsoft.com/office/drawing/2014/main" id="{28AF2025-BE23-40F1-BFBA-AC1938EEC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231" y="5536410"/>
              <a:ext cx="516103" cy="516103"/>
            </a:xfrm>
            <a:prstGeom prst="rect">
              <a:avLst/>
            </a:prstGeom>
          </p:spPr>
        </p:pic>
        <p:pic>
          <p:nvPicPr>
            <p:cNvPr id="92" name="Picture 91">
              <a:extLst>
                <a:ext uri="{FF2B5EF4-FFF2-40B4-BE49-F238E27FC236}">
                  <a16:creationId xmlns:a16="http://schemas.microsoft.com/office/drawing/2014/main" id="{F1A4FADA-9484-4D32-9322-9C4F3F9A4B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04" y="6052509"/>
              <a:ext cx="516103" cy="516103"/>
            </a:xfrm>
            <a:prstGeom prst="rect">
              <a:avLst/>
            </a:prstGeom>
          </p:spPr>
        </p:pic>
        <p:pic>
          <p:nvPicPr>
            <p:cNvPr id="93" name="Picture 92">
              <a:extLst>
                <a:ext uri="{FF2B5EF4-FFF2-40B4-BE49-F238E27FC236}">
                  <a16:creationId xmlns:a16="http://schemas.microsoft.com/office/drawing/2014/main" id="{72805803-DDDB-4A6B-A825-34FC214EBD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07" y="6052508"/>
              <a:ext cx="516103" cy="516103"/>
            </a:xfrm>
            <a:prstGeom prst="rect">
              <a:avLst/>
            </a:prstGeom>
          </p:spPr>
        </p:pic>
        <p:pic>
          <p:nvPicPr>
            <p:cNvPr id="94" name="Picture 93">
              <a:extLst>
                <a:ext uri="{FF2B5EF4-FFF2-40B4-BE49-F238E27FC236}">
                  <a16:creationId xmlns:a16="http://schemas.microsoft.com/office/drawing/2014/main" id="{ABCA62AB-6652-4CB9-851D-012938B00E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510" y="6052508"/>
              <a:ext cx="516103" cy="516103"/>
            </a:xfrm>
            <a:prstGeom prst="rect">
              <a:avLst/>
            </a:prstGeom>
          </p:spPr>
        </p:pic>
        <p:pic>
          <p:nvPicPr>
            <p:cNvPr id="95" name="Picture 94">
              <a:extLst>
                <a:ext uri="{FF2B5EF4-FFF2-40B4-BE49-F238E27FC236}">
                  <a16:creationId xmlns:a16="http://schemas.microsoft.com/office/drawing/2014/main" id="{DE78E663-924F-4A28-8F2D-F76F708DD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613" y="6052507"/>
              <a:ext cx="516103" cy="516103"/>
            </a:xfrm>
            <a:prstGeom prst="rect">
              <a:avLst/>
            </a:prstGeom>
          </p:spPr>
        </p:pic>
        <p:pic>
          <p:nvPicPr>
            <p:cNvPr id="96" name="Picture 95">
              <a:extLst>
                <a:ext uri="{FF2B5EF4-FFF2-40B4-BE49-F238E27FC236}">
                  <a16:creationId xmlns:a16="http://schemas.microsoft.com/office/drawing/2014/main" id="{2FF39E3C-9A08-43D6-93FF-D5656F5B05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716" y="6052509"/>
              <a:ext cx="516103" cy="516103"/>
            </a:xfrm>
            <a:prstGeom prst="rect">
              <a:avLst/>
            </a:prstGeom>
          </p:spPr>
        </p:pic>
        <p:pic>
          <p:nvPicPr>
            <p:cNvPr id="97" name="Picture 96">
              <a:extLst>
                <a:ext uri="{FF2B5EF4-FFF2-40B4-BE49-F238E27FC236}">
                  <a16:creationId xmlns:a16="http://schemas.microsoft.com/office/drawing/2014/main" id="{2794D27E-7B87-4265-A28F-0C17D177FA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819" y="6052508"/>
              <a:ext cx="516103" cy="516103"/>
            </a:xfrm>
            <a:prstGeom prst="rect">
              <a:avLst/>
            </a:prstGeom>
          </p:spPr>
        </p:pic>
        <p:pic>
          <p:nvPicPr>
            <p:cNvPr id="98" name="Picture 97">
              <a:extLst>
                <a:ext uri="{FF2B5EF4-FFF2-40B4-BE49-F238E27FC236}">
                  <a16:creationId xmlns:a16="http://schemas.microsoft.com/office/drawing/2014/main" id="{14ED5BB7-6DE8-40F8-883A-DA8C5DCB6A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22" y="6052508"/>
              <a:ext cx="516103" cy="516103"/>
            </a:xfrm>
            <a:prstGeom prst="rect">
              <a:avLst/>
            </a:prstGeom>
          </p:spPr>
        </p:pic>
        <p:pic>
          <p:nvPicPr>
            <p:cNvPr id="99" name="Picture 98">
              <a:extLst>
                <a:ext uri="{FF2B5EF4-FFF2-40B4-BE49-F238E27FC236}">
                  <a16:creationId xmlns:a16="http://schemas.microsoft.com/office/drawing/2014/main" id="{24143CD7-A712-4C94-BB26-37E558A765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025" y="6052507"/>
              <a:ext cx="516103" cy="516103"/>
            </a:xfrm>
            <a:prstGeom prst="rect">
              <a:avLst/>
            </a:prstGeom>
          </p:spPr>
        </p:pic>
        <p:pic>
          <p:nvPicPr>
            <p:cNvPr id="100" name="Picture 99">
              <a:extLst>
                <a:ext uri="{FF2B5EF4-FFF2-40B4-BE49-F238E27FC236}">
                  <a16:creationId xmlns:a16="http://schemas.microsoft.com/office/drawing/2014/main" id="{E8696B1E-3D6B-49FB-B046-F80A44C6F9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128" y="6052508"/>
              <a:ext cx="516103" cy="516103"/>
            </a:xfrm>
            <a:prstGeom prst="rect">
              <a:avLst/>
            </a:prstGeom>
          </p:spPr>
        </p:pic>
        <p:pic>
          <p:nvPicPr>
            <p:cNvPr id="101" name="Picture 100">
              <a:extLst>
                <a:ext uri="{FF2B5EF4-FFF2-40B4-BE49-F238E27FC236}">
                  <a16:creationId xmlns:a16="http://schemas.microsoft.com/office/drawing/2014/main" id="{1AECB2A3-B801-4570-A4A7-ED534F17F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231" y="6052507"/>
              <a:ext cx="516103" cy="516103"/>
            </a:xfrm>
            <a:prstGeom prst="rect">
              <a:avLst/>
            </a:prstGeom>
          </p:spPr>
        </p:pic>
        <p:pic>
          <p:nvPicPr>
            <p:cNvPr id="102" name="Picture 101">
              <a:extLst>
                <a:ext uri="{FF2B5EF4-FFF2-40B4-BE49-F238E27FC236}">
                  <a16:creationId xmlns:a16="http://schemas.microsoft.com/office/drawing/2014/main" id="{1BA08C01-134B-497B-95AD-7C1A7E11A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0304" y="3988111"/>
              <a:ext cx="516103" cy="516103"/>
            </a:xfrm>
            <a:prstGeom prst="rect">
              <a:avLst/>
            </a:prstGeom>
          </p:spPr>
        </p:pic>
        <p:pic>
          <p:nvPicPr>
            <p:cNvPr id="103" name="Picture 102">
              <a:extLst>
                <a:ext uri="{FF2B5EF4-FFF2-40B4-BE49-F238E27FC236}">
                  <a16:creationId xmlns:a16="http://schemas.microsoft.com/office/drawing/2014/main" id="{C9A9BDCD-64CC-479B-B544-2B6E8032A9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407" y="3988110"/>
              <a:ext cx="516103" cy="516103"/>
            </a:xfrm>
            <a:prstGeom prst="rect">
              <a:avLst/>
            </a:prstGeom>
          </p:spPr>
        </p:pic>
        <p:pic>
          <p:nvPicPr>
            <p:cNvPr id="104" name="Picture 103">
              <a:extLst>
                <a:ext uri="{FF2B5EF4-FFF2-40B4-BE49-F238E27FC236}">
                  <a16:creationId xmlns:a16="http://schemas.microsoft.com/office/drawing/2014/main" id="{68B5AEEF-4236-461F-A008-14FF0129B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510" y="3988110"/>
              <a:ext cx="516103" cy="516103"/>
            </a:xfrm>
            <a:prstGeom prst="rect">
              <a:avLst/>
            </a:prstGeom>
          </p:spPr>
        </p:pic>
        <p:pic>
          <p:nvPicPr>
            <p:cNvPr id="105" name="Picture 104">
              <a:extLst>
                <a:ext uri="{FF2B5EF4-FFF2-40B4-BE49-F238E27FC236}">
                  <a16:creationId xmlns:a16="http://schemas.microsoft.com/office/drawing/2014/main" id="{C451D36A-156D-4380-814D-55F2409E46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613" y="3988109"/>
              <a:ext cx="516103" cy="516103"/>
            </a:xfrm>
            <a:prstGeom prst="rect">
              <a:avLst/>
            </a:prstGeom>
          </p:spPr>
        </p:pic>
        <p:pic>
          <p:nvPicPr>
            <p:cNvPr id="106" name="Picture 105">
              <a:extLst>
                <a:ext uri="{FF2B5EF4-FFF2-40B4-BE49-F238E27FC236}">
                  <a16:creationId xmlns:a16="http://schemas.microsoft.com/office/drawing/2014/main" id="{28841CEC-212F-4C55-ADE0-2E415456F5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716" y="3988111"/>
              <a:ext cx="516103" cy="516103"/>
            </a:xfrm>
            <a:prstGeom prst="rect">
              <a:avLst/>
            </a:prstGeom>
          </p:spPr>
        </p:pic>
        <p:pic>
          <p:nvPicPr>
            <p:cNvPr id="107" name="Picture 106">
              <a:extLst>
                <a:ext uri="{FF2B5EF4-FFF2-40B4-BE49-F238E27FC236}">
                  <a16:creationId xmlns:a16="http://schemas.microsoft.com/office/drawing/2014/main" id="{8C9EE7B1-CC9C-4381-BFDA-31F1EFD134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819" y="3988110"/>
              <a:ext cx="516103" cy="516103"/>
            </a:xfrm>
            <a:prstGeom prst="rect">
              <a:avLst/>
            </a:prstGeom>
          </p:spPr>
        </p:pic>
        <p:pic>
          <p:nvPicPr>
            <p:cNvPr id="108" name="Picture 107">
              <a:extLst>
                <a:ext uri="{FF2B5EF4-FFF2-40B4-BE49-F238E27FC236}">
                  <a16:creationId xmlns:a16="http://schemas.microsoft.com/office/drawing/2014/main" id="{9E880FE9-0B6C-4C39-8969-57F3F403B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22" y="3988110"/>
              <a:ext cx="516103" cy="516103"/>
            </a:xfrm>
            <a:prstGeom prst="rect">
              <a:avLst/>
            </a:prstGeom>
          </p:spPr>
        </p:pic>
        <p:pic>
          <p:nvPicPr>
            <p:cNvPr id="109" name="Picture 108">
              <a:extLst>
                <a:ext uri="{FF2B5EF4-FFF2-40B4-BE49-F238E27FC236}">
                  <a16:creationId xmlns:a16="http://schemas.microsoft.com/office/drawing/2014/main" id="{8903B162-F7DE-4F5E-9CBB-153AFBA22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025" y="3988109"/>
              <a:ext cx="516103" cy="516103"/>
            </a:xfrm>
            <a:prstGeom prst="rect">
              <a:avLst/>
            </a:prstGeom>
          </p:spPr>
        </p:pic>
        <p:pic>
          <p:nvPicPr>
            <p:cNvPr id="110" name="Picture 109">
              <a:extLst>
                <a:ext uri="{FF2B5EF4-FFF2-40B4-BE49-F238E27FC236}">
                  <a16:creationId xmlns:a16="http://schemas.microsoft.com/office/drawing/2014/main" id="{35C250D4-FE63-4752-BDC2-1A6746502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128" y="3988110"/>
              <a:ext cx="516103" cy="516103"/>
            </a:xfrm>
            <a:prstGeom prst="rect">
              <a:avLst/>
            </a:prstGeom>
          </p:spPr>
        </p:pic>
        <p:pic>
          <p:nvPicPr>
            <p:cNvPr id="111" name="Picture 110">
              <a:extLst>
                <a:ext uri="{FF2B5EF4-FFF2-40B4-BE49-F238E27FC236}">
                  <a16:creationId xmlns:a16="http://schemas.microsoft.com/office/drawing/2014/main" id="{53AD35F0-F178-4649-8123-5721FD988E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5231" y="3988109"/>
              <a:ext cx="516103" cy="516103"/>
            </a:xfrm>
            <a:prstGeom prst="rect">
              <a:avLst/>
            </a:prstGeom>
          </p:spPr>
        </p:pic>
      </p:grpSp>
      <p:sp>
        <p:nvSpPr>
          <p:cNvPr id="113" name="Arrow: Right 112">
            <a:extLst>
              <a:ext uri="{FF2B5EF4-FFF2-40B4-BE49-F238E27FC236}">
                <a16:creationId xmlns:a16="http://schemas.microsoft.com/office/drawing/2014/main" id="{2D652321-A07F-45CD-8FAA-214A467A74FC}"/>
              </a:ext>
            </a:extLst>
          </p:cNvPr>
          <p:cNvSpPr/>
          <p:nvPr/>
        </p:nvSpPr>
        <p:spPr>
          <a:xfrm>
            <a:off x="8734483" y="4970297"/>
            <a:ext cx="1043426" cy="562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Rounded Corners 113">
            <a:extLst>
              <a:ext uri="{FF2B5EF4-FFF2-40B4-BE49-F238E27FC236}">
                <a16:creationId xmlns:a16="http://schemas.microsoft.com/office/drawing/2014/main" id="{17639DBB-1855-4735-8012-0A9CBC49FEB2}"/>
              </a:ext>
            </a:extLst>
          </p:cNvPr>
          <p:cNvSpPr/>
          <p:nvPr/>
        </p:nvSpPr>
        <p:spPr>
          <a:xfrm>
            <a:off x="9936186" y="4782936"/>
            <a:ext cx="2028308" cy="10148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6.735.078 Datapoints</a:t>
            </a:r>
          </a:p>
        </p:txBody>
      </p:sp>
      <p:pic>
        <p:nvPicPr>
          <p:cNvPr id="116" name="Picture 115">
            <a:extLst>
              <a:ext uri="{FF2B5EF4-FFF2-40B4-BE49-F238E27FC236}">
                <a16:creationId xmlns:a16="http://schemas.microsoft.com/office/drawing/2014/main" id="{DAE946C0-AEC1-408A-96D5-1AEF001E65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5144" y="2387517"/>
            <a:ext cx="2419350" cy="1885950"/>
          </a:xfrm>
          <a:prstGeom prst="rect">
            <a:avLst/>
          </a:prstGeom>
        </p:spPr>
      </p:pic>
      <p:sp>
        <p:nvSpPr>
          <p:cNvPr id="117" name="Arrow: Right 116">
            <a:extLst>
              <a:ext uri="{FF2B5EF4-FFF2-40B4-BE49-F238E27FC236}">
                <a16:creationId xmlns:a16="http://schemas.microsoft.com/office/drawing/2014/main" id="{34E2E768-EB8C-4902-94A9-99552E90E79E}"/>
              </a:ext>
            </a:extLst>
          </p:cNvPr>
          <p:cNvSpPr/>
          <p:nvPr/>
        </p:nvSpPr>
        <p:spPr>
          <a:xfrm>
            <a:off x="8375499" y="2979252"/>
            <a:ext cx="1043426" cy="562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Sensor data</a:t>
            </a:r>
          </a:p>
        </p:txBody>
      </p:sp>
    </p:spTree>
    <p:extLst>
      <p:ext uri="{BB962C8B-B14F-4D97-AF65-F5344CB8AC3E}">
        <p14:creationId xmlns:p14="http://schemas.microsoft.com/office/powerpoint/2010/main" val="370816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fade">
                                      <p:cBhvr>
                                        <p:cTn id="10" dur="500"/>
                                        <p:tgtEl>
                                          <p:spTgt spid="117"/>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2"/>
                                        </p:tgtEl>
                                        <p:attrNameLst>
                                          <p:attrName>style.visibility</p:attrName>
                                        </p:attrNameLst>
                                      </p:cBhvr>
                                      <p:to>
                                        <p:strVal val="visible"/>
                                      </p:to>
                                    </p:set>
                                    <p:animEffect transition="in" filter="fade">
                                      <p:cBhvr>
                                        <p:cTn id="18" dur="500"/>
                                        <p:tgtEl>
                                          <p:spTgt spid="1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3"/>
                                        </p:tgtEl>
                                        <p:attrNameLst>
                                          <p:attrName>style.visibility</p:attrName>
                                        </p:attrNameLst>
                                      </p:cBhvr>
                                      <p:to>
                                        <p:strVal val="visible"/>
                                      </p:to>
                                    </p:set>
                                    <p:animEffect transition="in" filter="fade">
                                      <p:cBhvr>
                                        <p:cTn id="23" dur="500"/>
                                        <p:tgtEl>
                                          <p:spTgt spid="1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4"/>
                                        </p:tgtEl>
                                        <p:attrNameLst>
                                          <p:attrName>style.visibility</p:attrName>
                                        </p:attrNameLst>
                                      </p:cBhvr>
                                      <p:to>
                                        <p:strVal val="visible"/>
                                      </p:to>
                                    </p:set>
                                    <p:animEffect transition="in" filter="fade">
                                      <p:cBhvr>
                                        <p:cTn id="26"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83182-A74F-42C1-9EDC-23D63CB8DAD5}"/>
              </a:ext>
            </a:extLst>
          </p:cNvPr>
          <p:cNvSpPr>
            <a:spLocks noGrp="1"/>
          </p:cNvSpPr>
          <p:nvPr>
            <p:ph type="title"/>
          </p:nvPr>
        </p:nvSpPr>
        <p:spPr/>
        <p:txBody>
          <a:bodyPr/>
          <a:lstStyle/>
          <a:p>
            <a:r>
              <a:rPr lang="en-US" dirty="0"/>
              <a:t>Dataset description</a:t>
            </a:r>
          </a:p>
        </p:txBody>
      </p:sp>
      <p:pic>
        <p:nvPicPr>
          <p:cNvPr id="5" name="Content Placeholder 4">
            <a:extLst>
              <a:ext uri="{FF2B5EF4-FFF2-40B4-BE49-F238E27FC236}">
                <a16:creationId xmlns:a16="http://schemas.microsoft.com/office/drawing/2014/main" id="{B246C895-CBDD-4368-9415-776F2AAD07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7022" y="2092461"/>
            <a:ext cx="5716778" cy="4163160"/>
          </a:xfrm>
        </p:spPr>
      </p:pic>
      <p:sp>
        <p:nvSpPr>
          <p:cNvPr id="6" name="TextBox 5">
            <a:extLst>
              <a:ext uri="{FF2B5EF4-FFF2-40B4-BE49-F238E27FC236}">
                <a16:creationId xmlns:a16="http://schemas.microsoft.com/office/drawing/2014/main" id="{FC83F575-7ADE-417B-9949-BE2527D2470D}"/>
              </a:ext>
            </a:extLst>
          </p:cNvPr>
          <p:cNvSpPr txBox="1"/>
          <p:nvPr/>
        </p:nvSpPr>
        <p:spPr>
          <a:xfrm>
            <a:off x="534581" y="2413337"/>
            <a:ext cx="5444794"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Dataset contains 100 engines running to fail 6 times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3 times will be use for training and 3 times for testing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Every engine have 21 sensors and 3 op settings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2CD7033A-70A5-403A-A12A-13C4F54388BA}"/>
              </a:ext>
            </a:extLst>
          </p:cNvPr>
          <p:cNvPicPr>
            <a:picLocks noChangeAspect="1"/>
          </p:cNvPicPr>
          <p:nvPr/>
        </p:nvPicPr>
        <p:blipFill>
          <a:blip r:embed="rId3"/>
          <a:stretch>
            <a:fillRect/>
          </a:stretch>
        </p:blipFill>
        <p:spPr>
          <a:xfrm>
            <a:off x="2046732" y="4206931"/>
            <a:ext cx="2464308" cy="1914578"/>
          </a:xfrm>
          <a:prstGeom prst="rect">
            <a:avLst/>
          </a:prstGeom>
        </p:spPr>
      </p:pic>
      <p:pic>
        <p:nvPicPr>
          <p:cNvPr id="8" name="Picture 7">
            <a:extLst>
              <a:ext uri="{FF2B5EF4-FFF2-40B4-BE49-F238E27FC236}">
                <a16:creationId xmlns:a16="http://schemas.microsoft.com/office/drawing/2014/main" id="{03D4EF18-59FF-4FEF-B3C8-01DEF5F0837B}"/>
              </a:ext>
            </a:extLst>
          </p:cNvPr>
          <p:cNvPicPr>
            <a:picLocks noChangeAspect="1"/>
          </p:cNvPicPr>
          <p:nvPr/>
        </p:nvPicPr>
        <p:blipFill>
          <a:blip r:embed="rId4"/>
          <a:stretch>
            <a:fillRect/>
          </a:stretch>
        </p:blipFill>
        <p:spPr>
          <a:xfrm>
            <a:off x="2043557" y="6121509"/>
            <a:ext cx="2426843" cy="465225"/>
          </a:xfrm>
          <a:prstGeom prst="rect">
            <a:avLst/>
          </a:prstGeom>
        </p:spPr>
      </p:pic>
    </p:spTree>
    <p:extLst>
      <p:ext uri="{BB962C8B-B14F-4D97-AF65-F5344CB8AC3E}">
        <p14:creationId xmlns:p14="http://schemas.microsoft.com/office/powerpoint/2010/main" val="3674117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C01F-2960-48A9-BF38-829E6A2E9E7C}"/>
              </a:ext>
            </a:extLst>
          </p:cNvPr>
          <p:cNvSpPr>
            <a:spLocks noGrp="1"/>
          </p:cNvSpPr>
          <p:nvPr>
            <p:ph type="title"/>
          </p:nvPr>
        </p:nvSpPr>
        <p:spPr/>
        <p:txBody>
          <a:bodyPr/>
          <a:lstStyle/>
          <a:p>
            <a:r>
              <a:rPr lang="en-US" dirty="0"/>
              <a:t>Simplified diagram of an engine </a:t>
            </a:r>
          </a:p>
        </p:txBody>
      </p:sp>
      <p:pic>
        <p:nvPicPr>
          <p:cNvPr id="4" name="Content Placeholder 3">
            <a:extLst>
              <a:ext uri="{FF2B5EF4-FFF2-40B4-BE49-F238E27FC236}">
                <a16:creationId xmlns:a16="http://schemas.microsoft.com/office/drawing/2014/main" id="{EE9FC9C5-1F66-47B9-9CBC-AE611B503378}"/>
              </a:ext>
            </a:extLst>
          </p:cNvPr>
          <p:cNvPicPr>
            <a:picLocks noGrp="1" noChangeAspect="1"/>
          </p:cNvPicPr>
          <p:nvPr>
            <p:ph idx="1"/>
          </p:nvPr>
        </p:nvPicPr>
        <p:blipFill>
          <a:blip r:embed="rId2"/>
          <a:stretch>
            <a:fillRect/>
          </a:stretch>
        </p:blipFill>
        <p:spPr>
          <a:xfrm>
            <a:off x="1380602" y="2761633"/>
            <a:ext cx="3624018" cy="2261571"/>
          </a:xfrm>
          <a:prstGeom prst="rect">
            <a:avLst/>
          </a:prstGeom>
        </p:spPr>
      </p:pic>
      <p:pic>
        <p:nvPicPr>
          <p:cNvPr id="5" name="Picture 4">
            <a:extLst>
              <a:ext uri="{FF2B5EF4-FFF2-40B4-BE49-F238E27FC236}">
                <a16:creationId xmlns:a16="http://schemas.microsoft.com/office/drawing/2014/main" id="{03AB2BE8-7FEF-4169-A5E0-F0967AC2DE85}"/>
              </a:ext>
            </a:extLst>
          </p:cNvPr>
          <p:cNvPicPr>
            <a:picLocks noChangeAspect="1"/>
          </p:cNvPicPr>
          <p:nvPr/>
        </p:nvPicPr>
        <p:blipFill>
          <a:blip r:embed="rId3"/>
          <a:stretch>
            <a:fillRect/>
          </a:stretch>
        </p:blipFill>
        <p:spPr>
          <a:xfrm>
            <a:off x="5262163" y="2761633"/>
            <a:ext cx="5549235" cy="2292894"/>
          </a:xfrm>
          <a:prstGeom prst="rect">
            <a:avLst/>
          </a:prstGeom>
        </p:spPr>
      </p:pic>
      <p:sp>
        <p:nvSpPr>
          <p:cNvPr id="6" name="TextBox 5">
            <a:extLst>
              <a:ext uri="{FF2B5EF4-FFF2-40B4-BE49-F238E27FC236}">
                <a16:creationId xmlns:a16="http://schemas.microsoft.com/office/drawing/2014/main" id="{F5A15503-0FFD-4E2E-B483-B64CBA969BF9}"/>
              </a:ext>
            </a:extLst>
          </p:cNvPr>
          <p:cNvSpPr txBox="1"/>
          <p:nvPr/>
        </p:nvSpPr>
        <p:spPr>
          <a:xfrm>
            <a:off x="1270266" y="5447819"/>
            <a:ext cx="3991897" cy="646330"/>
          </a:xfrm>
          <a:prstGeom prst="rect">
            <a:avLst/>
          </a:prstGeom>
          <a:noFill/>
        </p:spPr>
        <p:txBody>
          <a:bodyPr wrap="square" rtlCol="0">
            <a:spAutoFit/>
          </a:bodyPr>
          <a:lstStyle/>
          <a:p>
            <a:pPr algn="ctr"/>
            <a:r>
              <a:rPr lang="en-GB" dirty="0"/>
              <a:t>Simplified diagram of engine simulated in C-MAPSS</a:t>
            </a:r>
            <a:endParaRPr lang="en-US" dirty="0"/>
          </a:p>
        </p:txBody>
      </p:sp>
      <p:sp>
        <p:nvSpPr>
          <p:cNvPr id="8" name="TextBox 7">
            <a:extLst>
              <a:ext uri="{FF2B5EF4-FFF2-40B4-BE49-F238E27FC236}">
                <a16:creationId xmlns:a16="http://schemas.microsoft.com/office/drawing/2014/main" id="{E2AA896A-5116-4FED-B8F3-4F2D6F20AD1C}"/>
              </a:ext>
            </a:extLst>
          </p:cNvPr>
          <p:cNvSpPr txBox="1"/>
          <p:nvPr/>
        </p:nvSpPr>
        <p:spPr>
          <a:xfrm>
            <a:off x="5400689" y="5409235"/>
            <a:ext cx="5729069" cy="646331"/>
          </a:xfrm>
          <a:prstGeom prst="rect">
            <a:avLst/>
          </a:prstGeom>
          <a:noFill/>
        </p:spPr>
        <p:txBody>
          <a:bodyPr wrap="none" rtlCol="0">
            <a:spAutoFit/>
          </a:bodyPr>
          <a:lstStyle/>
          <a:p>
            <a:r>
              <a:rPr lang="en-GB"/>
              <a:t>A layout showing various modules and their connections as</a:t>
            </a:r>
          </a:p>
          <a:p>
            <a:r>
              <a:rPr lang="en-GB"/>
              <a:t>modeled in the simulation</a:t>
            </a:r>
            <a:endParaRPr lang="en-US" dirty="0"/>
          </a:p>
        </p:txBody>
      </p:sp>
    </p:spTree>
    <p:extLst>
      <p:ext uri="{BB962C8B-B14F-4D97-AF65-F5344CB8AC3E}">
        <p14:creationId xmlns:p14="http://schemas.microsoft.com/office/powerpoint/2010/main" val="46531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BB87-116F-4606-87B9-356DC0E560DE}"/>
              </a:ext>
            </a:extLst>
          </p:cNvPr>
          <p:cNvSpPr>
            <a:spLocks noGrp="1"/>
          </p:cNvSpPr>
          <p:nvPr>
            <p:ph type="title"/>
          </p:nvPr>
        </p:nvSpPr>
        <p:spPr/>
        <p:txBody>
          <a:bodyPr/>
          <a:lstStyle/>
          <a:p>
            <a:r>
              <a:rPr lang="en-US" dirty="0"/>
              <a:t>Trend for engine 1</a:t>
            </a:r>
          </a:p>
        </p:txBody>
      </p:sp>
      <p:pic>
        <p:nvPicPr>
          <p:cNvPr id="4" name="Content Placeholder 3">
            <a:extLst>
              <a:ext uri="{FF2B5EF4-FFF2-40B4-BE49-F238E27FC236}">
                <a16:creationId xmlns:a16="http://schemas.microsoft.com/office/drawing/2014/main" id="{620EE171-72DC-4FAB-A39C-21B73A9F6842}"/>
              </a:ext>
            </a:extLst>
          </p:cNvPr>
          <p:cNvPicPr>
            <a:picLocks noGrp="1" noChangeAspect="1"/>
          </p:cNvPicPr>
          <p:nvPr>
            <p:ph idx="1"/>
          </p:nvPr>
        </p:nvPicPr>
        <p:blipFill>
          <a:blip r:embed="rId2"/>
          <a:stretch>
            <a:fillRect/>
          </a:stretch>
        </p:blipFill>
        <p:spPr>
          <a:xfrm>
            <a:off x="4623619" y="1690688"/>
            <a:ext cx="3163529" cy="4351338"/>
          </a:xfrm>
          <a:prstGeom prst="rect">
            <a:avLst/>
          </a:prstGeom>
        </p:spPr>
      </p:pic>
      <p:sp>
        <p:nvSpPr>
          <p:cNvPr id="5" name="TextBox 4">
            <a:extLst>
              <a:ext uri="{FF2B5EF4-FFF2-40B4-BE49-F238E27FC236}">
                <a16:creationId xmlns:a16="http://schemas.microsoft.com/office/drawing/2014/main" id="{4D282835-9108-47D5-9460-35BF8A22E773}"/>
              </a:ext>
            </a:extLst>
          </p:cNvPr>
          <p:cNvSpPr txBox="1"/>
          <p:nvPr/>
        </p:nvSpPr>
        <p:spPr>
          <a:xfrm>
            <a:off x="5407664" y="6186121"/>
            <a:ext cx="1595437" cy="369332"/>
          </a:xfrm>
          <a:prstGeom prst="rect">
            <a:avLst/>
          </a:prstGeom>
          <a:noFill/>
        </p:spPr>
        <p:txBody>
          <a:bodyPr wrap="none" rtlCol="0">
            <a:spAutoFit/>
          </a:bodyPr>
          <a:lstStyle/>
          <a:p>
            <a:r>
              <a:rPr lang="en-US" dirty="0"/>
              <a:t>First 100 cycles</a:t>
            </a:r>
          </a:p>
        </p:txBody>
      </p:sp>
      <p:pic>
        <p:nvPicPr>
          <p:cNvPr id="6" name="Picture 5">
            <a:extLst>
              <a:ext uri="{FF2B5EF4-FFF2-40B4-BE49-F238E27FC236}">
                <a16:creationId xmlns:a16="http://schemas.microsoft.com/office/drawing/2014/main" id="{0EA950E8-31F7-4D8F-B2A3-0353D108667F}"/>
              </a:ext>
            </a:extLst>
          </p:cNvPr>
          <p:cNvPicPr>
            <a:picLocks noChangeAspect="1"/>
          </p:cNvPicPr>
          <p:nvPr/>
        </p:nvPicPr>
        <p:blipFill>
          <a:blip r:embed="rId3"/>
          <a:stretch>
            <a:fillRect/>
          </a:stretch>
        </p:blipFill>
        <p:spPr>
          <a:xfrm>
            <a:off x="7993625" y="1690688"/>
            <a:ext cx="3163529" cy="4351338"/>
          </a:xfrm>
          <a:prstGeom prst="rect">
            <a:avLst/>
          </a:prstGeom>
        </p:spPr>
      </p:pic>
      <p:sp>
        <p:nvSpPr>
          <p:cNvPr id="7" name="TextBox 6">
            <a:extLst>
              <a:ext uri="{FF2B5EF4-FFF2-40B4-BE49-F238E27FC236}">
                <a16:creationId xmlns:a16="http://schemas.microsoft.com/office/drawing/2014/main" id="{AA7B57A3-D95A-48EE-BE93-DE8E0BFC43F1}"/>
              </a:ext>
            </a:extLst>
          </p:cNvPr>
          <p:cNvSpPr txBox="1"/>
          <p:nvPr/>
        </p:nvSpPr>
        <p:spPr>
          <a:xfrm>
            <a:off x="8480245" y="6186121"/>
            <a:ext cx="1595437" cy="369332"/>
          </a:xfrm>
          <a:prstGeom prst="rect">
            <a:avLst/>
          </a:prstGeom>
          <a:noFill/>
        </p:spPr>
        <p:txBody>
          <a:bodyPr wrap="none" rtlCol="0">
            <a:spAutoFit/>
          </a:bodyPr>
          <a:lstStyle/>
          <a:p>
            <a:r>
              <a:rPr lang="en-US" dirty="0"/>
              <a:t>First 200 cycles</a:t>
            </a:r>
          </a:p>
        </p:txBody>
      </p:sp>
      <p:pic>
        <p:nvPicPr>
          <p:cNvPr id="8" name="Picture 7">
            <a:extLst>
              <a:ext uri="{FF2B5EF4-FFF2-40B4-BE49-F238E27FC236}">
                <a16:creationId xmlns:a16="http://schemas.microsoft.com/office/drawing/2014/main" id="{214DF96D-2304-4B7E-942A-CFBA908B37B2}"/>
              </a:ext>
            </a:extLst>
          </p:cNvPr>
          <p:cNvPicPr>
            <a:picLocks noChangeAspect="1"/>
          </p:cNvPicPr>
          <p:nvPr/>
        </p:nvPicPr>
        <p:blipFill>
          <a:blip r:embed="rId4"/>
          <a:stretch>
            <a:fillRect/>
          </a:stretch>
        </p:blipFill>
        <p:spPr>
          <a:xfrm>
            <a:off x="1204451" y="1700520"/>
            <a:ext cx="3163529" cy="4351338"/>
          </a:xfrm>
          <a:prstGeom prst="rect">
            <a:avLst/>
          </a:prstGeom>
        </p:spPr>
      </p:pic>
      <p:sp>
        <p:nvSpPr>
          <p:cNvPr id="9" name="TextBox 8">
            <a:extLst>
              <a:ext uri="{FF2B5EF4-FFF2-40B4-BE49-F238E27FC236}">
                <a16:creationId xmlns:a16="http://schemas.microsoft.com/office/drawing/2014/main" id="{593CCA83-C491-47B1-B312-96ABEC96FCBC}"/>
              </a:ext>
            </a:extLst>
          </p:cNvPr>
          <p:cNvSpPr txBox="1"/>
          <p:nvPr/>
        </p:nvSpPr>
        <p:spPr>
          <a:xfrm>
            <a:off x="2148197" y="6186121"/>
            <a:ext cx="1478418" cy="369332"/>
          </a:xfrm>
          <a:prstGeom prst="rect">
            <a:avLst/>
          </a:prstGeom>
          <a:noFill/>
        </p:spPr>
        <p:txBody>
          <a:bodyPr wrap="none" rtlCol="0">
            <a:spAutoFit/>
          </a:bodyPr>
          <a:lstStyle/>
          <a:p>
            <a:r>
              <a:rPr lang="en-US" dirty="0"/>
              <a:t>First 50 cycles</a:t>
            </a:r>
          </a:p>
        </p:txBody>
      </p:sp>
    </p:spTree>
    <p:extLst>
      <p:ext uri="{BB962C8B-B14F-4D97-AF65-F5344CB8AC3E}">
        <p14:creationId xmlns:p14="http://schemas.microsoft.com/office/powerpoint/2010/main" val="240901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D5218-CF04-4BEB-B392-C373D87769A2}"/>
              </a:ext>
            </a:extLst>
          </p:cNvPr>
          <p:cNvSpPr>
            <a:spLocks noGrp="1"/>
          </p:cNvSpPr>
          <p:nvPr>
            <p:ph type="title"/>
          </p:nvPr>
        </p:nvSpPr>
        <p:spPr/>
        <p:txBody>
          <a:bodyPr/>
          <a:lstStyle/>
          <a:p>
            <a:r>
              <a:rPr lang="en-US" dirty="0"/>
              <a:t>Comparison Engine 1 with Engine 2</a:t>
            </a:r>
          </a:p>
        </p:txBody>
      </p:sp>
      <p:pic>
        <p:nvPicPr>
          <p:cNvPr id="4" name="Content Placeholder 3">
            <a:extLst>
              <a:ext uri="{FF2B5EF4-FFF2-40B4-BE49-F238E27FC236}">
                <a16:creationId xmlns:a16="http://schemas.microsoft.com/office/drawing/2014/main" id="{3C08003A-C2ED-4C50-A9A5-41B4797BA4B0}"/>
              </a:ext>
            </a:extLst>
          </p:cNvPr>
          <p:cNvPicPr>
            <a:picLocks noGrp="1" noChangeAspect="1"/>
          </p:cNvPicPr>
          <p:nvPr>
            <p:ph idx="1"/>
          </p:nvPr>
        </p:nvPicPr>
        <p:blipFill>
          <a:blip r:embed="rId2"/>
          <a:stretch>
            <a:fillRect/>
          </a:stretch>
        </p:blipFill>
        <p:spPr>
          <a:xfrm>
            <a:off x="838200" y="1881773"/>
            <a:ext cx="4539219" cy="4351338"/>
          </a:xfrm>
          <a:prstGeom prst="rect">
            <a:avLst/>
          </a:prstGeom>
        </p:spPr>
      </p:pic>
      <p:pic>
        <p:nvPicPr>
          <p:cNvPr id="5" name="Picture 4">
            <a:extLst>
              <a:ext uri="{FF2B5EF4-FFF2-40B4-BE49-F238E27FC236}">
                <a16:creationId xmlns:a16="http://schemas.microsoft.com/office/drawing/2014/main" id="{ED51030C-B561-4E44-A688-83562A9CCA09}"/>
              </a:ext>
            </a:extLst>
          </p:cNvPr>
          <p:cNvPicPr>
            <a:picLocks noChangeAspect="1"/>
          </p:cNvPicPr>
          <p:nvPr/>
        </p:nvPicPr>
        <p:blipFill>
          <a:blip r:embed="rId3"/>
          <a:stretch>
            <a:fillRect/>
          </a:stretch>
        </p:blipFill>
        <p:spPr>
          <a:xfrm>
            <a:off x="6644745" y="1881773"/>
            <a:ext cx="4486263" cy="4351338"/>
          </a:xfrm>
          <a:prstGeom prst="rect">
            <a:avLst/>
          </a:prstGeom>
        </p:spPr>
      </p:pic>
      <p:sp>
        <p:nvSpPr>
          <p:cNvPr id="6" name="Rectangle 5">
            <a:extLst>
              <a:ext uri="{FF2B5EF4-FFF2-40B4-BE49-F238E27FC236}">
                <a16:creationId xmlns:a16="http://schemas.microsoft.com/office/drawing/2014/main" id="{003FE1A7-79CE-4824-95E1-2815A11C1514}"/>
              </a:ext>
            </a:extLst>
          </p:cNvPr>
          <p:cNvSpPr/>
          <p:nvPr/>
        </p:nvSpPr>
        <p:spPr>
          <a:xfrm>
            <a:off x="838200" y="4057442"/>
            <a:ext cx="1183105" cy="2366754"/>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5C3A78-8FD9-4619-A7D4-5505AEC5B946}"/>
              </a:ext>
            </a:extLst>
          </p:cNvPr>
          <p:cNvSpPr/>
          <p:nvPr/>
        </p:nvSpPr>
        <p:spPr>
          <a:xfrm>
            <a:off x="6644745" y="4025358"/>
            <a:ext cx="1183105" cy="239883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36D70F4-9A25-4D59-8DDE-F33226825969}"/>
              </a:ext>
            </a:extLst>
          </p:cNvPr>
          <p:cNvSpPr/>
          <p:nvPr/>
        </p:nvSpPr>
        <p:spPr>
          <a:xfrm>
            <a:off x="8887876" y="1820779"/>
            <a:ext cx="2309513" cy="460341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0D14E7-329E-444E-8359-08A932AC34A9}"/>
              </a:ext>
            </a:extLst>
          </p:cNvPr>
          <p:cNvSpPr/>
          <p:nvPr/>
        </p:nvSpPr>
        <p:spPr>
          <a:xfrm>
            <a:off x="3109679" y="1833647"/>
            <a:ext cx="2309513" cy="4590549"/>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0B72ED-8473-4D02-97C5-4C7CF0809850}"/>
              </a:ext>
            </a:extLst>
          </p:cNvPr>
          <p:cNvSpPr/>
          <p:nvPr/>
        </p:nvSpPr>
        <p:spPr>
          <a:xfrm>
            <a:off x="7764379" y="1817605"/>
            <a:ext cx="1123497" cy="79725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EC97695-11C1-4483-8DD3-BCD706A0B0B7}"/>
              </a:ext>
            </a:extLst>
          </p:cNvPr>
          <p:cNvSpPr/>
          <p:nvPr/>
        </p:nvSpPr>
        <p:spPr>
          <a:xfrm>
            <a:off x="1985834" y="1840248"/>
            <a:ext cx="1123497" cy="797258"/>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0E90B60-81B5-4CE3-90D5-56C434B64300}"/>
              </a:ext>
            </a:extLst>
          </p:cNvPr>
          <p:cNvSpPr/>
          <p:nvPr/>
        </p:nvSpPr>
        <p:spPr>
          <a:xfrm>
            <a:off x="745958" y="3328737"/>
            <a:ext cx="1303695" cy="69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5C0DAD7-D3F2-447E-9F71-7F01A9AE951C}"/>
              </a:ext>
            </a:extLst>
          </p:cNvPr>
          <p:cNvSpPr/>
          <p:nvPr/>
        </p:nvSpPr>
        <p:spPr>
          <a:xfrm>
            <a:off x="6584449" y="3312695"/>
            <a:ext cx="1303695" cy="69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18B012E-C149-475F-A192-D8CE5D079740}"/>
              </a:ext>
            </a:extLst>
          </p:cNvPr>
          <p:cNvSpPr/>
          <p:nvPr/>
        </p:nvSpPr>
        <p:spPr>
          <a:xfrm>
            <a:off x="7723570" y="4057442"/>
            <a:ext cx="1303695" cy="69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4ACDB0D-064D-4FA7-B301-BE6897459F99}"/>
              </a:ext>
            </a:extLst>
          </p:cNvPr>
          <p:cNvSpPr/>
          <p:nvPr/>
        </p:nvSpPr>
        <p:spPr>
          <a:xfrm>
            <a:off x="1913645" y="4040733"/>
            <a:ext cx="1303695" cy="6966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1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ED36-28E3-43CD-96B2-4DEA95FD79AF}"/>
              </a:ext>
            </a:extLst>
          </p:cNvPr>
          <p:cNvSpPr>
            <a:spLocks noGrp="1"/>
          </p:cNvSpPr>
          <p:nvPr>
            <p:ph type="title"/>
          </p:nvPr>
        </p:nvSpPr>
        <p:spPr/>
        <p:txBody>
          <a:bodyPr/>
          <a:lstStyle/>
          <a:p>
            <a:r>
              <a:rPr lang="en-US" dirty="0"/>
              <a:t>10 random engines overlapped and aligned </a:t>
            </a:r>
          </a:p>
        </p:txBody>
      </p:sp>
      <p:pic>
        <p:nvPicPr>
          <p:cNvPr id="4" name="Content Placeholder 3">
            <a:extLst>
              <a:ext uri="{FF2B5EF4-FFF2-40B4-BE49-F238E27FC236}">
                <a16:creationId xmlns:a16="http://schemas.microsoft.com/office/drawing/2014/main" id="{620BDC7D-58A4-4275-A33D-2A385D647A4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838200" y="2251670"/>
            <a:ext cx="5411278" cy="3784492"/>
          </a:xfrm>
          <a:prstGeom prst="rect">
            <a:avLst/>
          </a:prstGeom>
        </p:spPr>
      </p:pic>
      <p:pic>
        <p:nvPicPr>
          <p:cNvPr id="5" name="Picture 4">
            <a:extLst>
              <a:ext uri="{FF2B5EF4-FFF2-40B4-BE49-F238E27FC236}">
                <a16:creationId xmlns:a16="http://schemas.microsoft.com/office/drawing/2014/main" id="{076FFBAD-89D0-4F70-A879-B346903827CF}"/>
              </a:ext>
            </a:extLst>
          </p:cNvPr>
          <p:cNvPicPr>
            <a:picLocks noChangeAspect="1"/>
          </p:cNvPicPr>
          <p:nvPr/>
        </p:nvPicPr>
        <p:blipFill>
          <a:blip r:embed="rId3"/>
          <a:stretch>
            <a:fillRect/>
          </a:stretch>
        </p:blipFill>
        <p:spPr>
          <a:xfrm>
            <a:off x="6763803" y="2251670"/>
            <a:ext cx="3872409" cy="3817278"/>
          </a:xfrm>
          <a:prstGeom prst="rect">
            <a:avLst/>
          </a:prstGeom>
        </p:spPr>
      </p:pic>
    </p:spTree>
    <p:extLst>
      <p:ext uri="{BB962C8B-B14F-4D97-AF65-F5344CB8AC3E}">
        <p14:creationId xmlns:p14="http://schemas.microsoft.com/office/powerpoint/2010/main" val="933747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F5537C-6E54-4DF4-8F1F-B6B721FA652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397957" y="1690688"/>
            <a:ext cx="7396083" cy="5110777"/>
          </a:xfrm>
          <a:prstGeom prst="rect">
            <a:avLst/>
          </a:prstGeom>
        </p:spPr>
      </p:pic>
      <p:sp>
        <p:nvSpPr>
          <p:cNvPr id="6" name="Rectangle 5">
            <a:extLst>
              <a:ext uri="{FF2B5EF4-FFF2-40B4-BE49-F238E27FC236}">
                <a16:creationId xmlns:a16="http://schemas.microsoft.com/office/drawing/2014/main" id="{8E79914A-DC4D-46FD-B104-AFF2A0D47E5F}"/>
              </a:ext>
            </a:extLst>
          </p:cNvPr>
          <p:cNvSpPr/>
          <p:nvPr/>
        </p:nvSpPr>
        <p:spPr>
          <a:xfrm>
            <a:off x="2145705" y="1690687"/>
            <a:ext cx="7756358" cy="5110777"/>
          </a:xfrm>
          <a:prstGeom prst="rect">
            <a:avLst/>
          </a:prstGeom>
          <a:solidFill>
            <a:srgbClr val="FFFFFF">
              <a:alpha val="60000"/>
            </a:srgbClr>
          </a:solidFill>
          <a:ln>
            <a:solidFill>
              <a:srgbClr val="000000">
                <a:alpha val="1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2FE72F-0F34-4C71-A18C-CAB8C0414FE3}"/>
              </a:ext>
            </a:extLst>
          </p:cNvPr>
          <p:cNvSpPr>
            <a:spLocks noGrp="1"/>
          </p:cNvSpPr>
          <p:nvPr>
            <p:ph type="title"/>
          </p:nvPr>
        </p:nvSpPr>
        <p:spPr/>
        <p:txBody>
          <a:bodyPr/>
          <a:lstStyle/>
          <a:p>
            <a:r>
              <a:rPr lang="en-US" dirty="0"/>
              <a:t>Overlapped machines base on “Cycles left”</a:t>
            </a:r>
          </a:p>
        </p:txBody>
      </p:sp>
      <p:pic>
        <p:nvPicPr>
          <p:cNvPr id="5" name="Picture 4">
            <a:extLst>
              <a:ext uri="{FF2B5EF4-FFF2-40B4-BE49-F238E27FC236}">
                <a16:creationId xmlns:a16="http://schemas.microsoft.com/office/drawing/2014/main" id="{0A7DD3B5-80FC-48DD-8467-C8BE95630BB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5237" y="1710646"/>
            <a:ext cx="8051058" cy="2194133"/>
          </a:xfrm>
          <a:prstGeom prst="rect">
            <a:avLst/>
          </a:prstGeom>
        </p:spPr>
      </p:pic>
      <p:pic>
        <p:nvPicPr>
          <p:cNvPr id="7" name="Picture 6">
            <a:extLst>
              <a:ext uri="{FF2B5EF4-FFF2-40B4-BE49-F238E27FC236}">
                <a16:creationId xmlns:a16="http://schemas.microsoft.com/office/drawing/2014/main" id="{FBE224FB-4A2F-426B-91C4-A5D7BF8B1D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01672" y="3904779"/>
            <a:ext cx="7392368" cy="2137130"/>
          </a:xfrm>
          <a:prstGeom prst="rect">
            <a:avLst/>
          </a:prstGeom>
        </p:spPr>
      </p:pic>
    </p:spTree>
    <p:extLst>
      <p:ext uri="{BB962C8B-B14F-4D97-AF65-F5344CB8AC3E}">
        <p14:creationId xmlns:p14="http://schemas.microsoft.com/office/powerpoint/2010/main" val="1659252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1062</TotalTime>
  <Words>343</Words>
  <Application>Microsoft Office PowerPoint</Application>
  <PresentationFormat>Widescreen</PresentationFormat>
  <Paragraphs>46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Predictive maintenance use case</vt:lpstr>
      <vt:lpstr>The long path from reactive to prescriptive</vt:lpstr>
      <vt:lpstr>Dataset description</vt:lpstr>
      <vt:lpstr>Dataset description</vt:lpstr>
      <vt:lpstr>Simplified diagram of an engine </vt:lpstr>
      <vt:lpstr>Trend for engine 1</vt:lpstr>
      <vt:lpstr>Comparison Engine 1 with Engine 2</vt:lpstr>
      <vt:lpstr>10 random engines overlapped and aligned </vt:lpstr>
      <vt:lpstr>Overlapped machines base on “Cycles left”</vt:lpstr>
      <vt:lpstr>Feature engineering “Cycles left” and normalization</vt:lpstr>
      <vt:lpstr>Data quality challenges in real world scenarios</vt:lpstr>
      <vt:lpstr>Prediction of RUL</vt:lpstr>
      <vt:lpstr>Prediction of RUL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mauro benetti</dc:creator>
  <cp:lastModifiedBy>mauro benetti</cp:lastModifiedBy>
  <cp:revision>32</cp:revision>
  <dcterms:created xsi:type="dcterms:W3CDTF">2019-10-10T09:29:32Z</dcterms:created>
  <dcterms:modified xsi:type="dcterms:W3CDTF">2019-10-16T10:53:48Z</dcterms:modified>
</cp:coreProperties>
</file>